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5"/>
  </p:notesMasterIdLst>
  <p:sldIdLst>
    <p:sldId id="256" r:id="rId5"/>
    <p:sldId id="257" r:id="rId6"/>
    <p:sldId id="258" r:id="rId7"/>
    <p:sldId id="310" r:id="rId8"/>
    <p:sldId id="339" r:id="rId9"/>
    <p:sldId id="340" r:id="rId10"/>
    <p:sldId id="341" r:id="rId11"/>
    <p:sldId id="342" r:id="rId12"/>
    <p:sldId id="346" r:id="rId13"/>
    <p:sldId id="343" r:id="rId14"/>
    <p:sldId id="347" r:id="rId15"/>
    <p:sldId id="344" r:id="rId16"/>
    <p:sldId id="345" r:id="rId17"/>
    <p:sldId id="348" r:id="rId18"/>
    <p:sldId id="350" r:id="rId19"/>
    <p:sldId id="335" r:id="rId20"/>
    <p:sldId id="336" r:id="rId21"/>
    <p:sldId id="333" r:id="rId22"/>
    <p:sldId id="307" r:id="rId23"/>
    <p:sldId id="331" r:id="rId24"/>
  </p:sldIdLst>
  <p:sldSz cx="7559675" cy="10691813"/>
  <p:notesSz cx="7559675" cy="10691813"/>
  <p:embeddedFontLst>
    <p:embeddedFont>
      <p:font typeface="Poppins" panose="000005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pos="2381">
          <p15:clr>
            <a:srgbClr val="A4A3A4"/>
          </p15:clr>
        </p15:guide>
        <p15:guide id="2" pos="189">
          <p15:clr>
            <a:srgbClr val="9AA0A6"/>
          </p15:clr>
        </p15:guide>
        <p15:guide id="3" pos="4574">
          <p15:clr>
            <a:srgbClr val="9AA0A6"/>
          </p15:clr>
        </p15:guide>
        <p15:guide id="4" orient="horz" pos="170">
          <p15:clr>
            <a:srgbClr val="9AA0A6"/>
          </p15:clr>
        </p15:guide>
        <p15:guide id="5" orient="horz" pos="3368">
          <p15:clr>
            <a:srgbClr val="9AA0A6"/>
          </p15:clr>
        </p15:guide>
        <p15:guide id="6" orient="horz" pos="6565">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7276"/>
    <a:srgbClr val="77E5D8"/>
    <a:srgbClr val="26CCB8"/>
    <a:srgbClr val="D0F5F1"/>
    <a:srgbClr val="1F999E"/>
    <a:srgbClr val="E1E8EC"/>
    <a:srgbClr val="E7EEEF"/>
    <a:srgbClr val="A4EEE5"/>
    <a:srgbClr val="C6C6C6"/>
    <a:srgbClr val="E7FC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048422-2578-9C4D-D1B8-619282A24155}" v="406" dt="2025-09-25T09:56:05.312"/>
    <p1510:client id="{2FDB88BF-1F59-947B-CB9F-1A4B31743E1E}" v="292" dt="2025-09-25T13:19:39.688"/>
    <p1510:client id="{4A16D9F3-605E-9E37-DE1E-FFCE16B6189C}" v="3" dt="2025-09-25T12:57:01.357"/>
  </p1510:revLst>
</p1510:revInfo>
</file>

<file path=ppt/tableStyles.xml><?xml version="1.0" encoding="utf-8"?>
<a:tblStyleLst xmlns:a="http://schemas.openxmlformats.org/drawingml/2006/main" def="{5DEEC908-81A0-471F-91EC-26001181031D}">
  <a:tblStyle styleId="{5DEEC908-81A0-471F-91EC-26001181031D}"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5CA5C566-3B19-497E-93BB-EA56871BEAC0}" styleName="Table_1">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2381"/>
        <p:guide pos="189"/>
        <p:guide pos="4574"/>
        <p:guide orient="horz" pos="170"/>
        <p:guide orient="horz" pos="3368"/>
        <p:guide orient="horz" pos="6565"/>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ex Stewart" userId="S::alex.stewart@nhsconfed.org::d320812e-4258-412c-867e-fbcd4829c172" providerId="AD" clId="Web-{4926F047-A626-13F2-D4D1-B34164BA543F}"/>
    <pc:docChg chg="modSld">
      <pc:chgData name="Alex Stewart" userId="S::alex.stewart@nhsconfed.org::d320812e-4258-412c-867e-fbcd4829c172" providerId="AD" clId="Web-{4926F047-A626-13F2-D4D1-B34164BA543F}" dt="2025-08-26T09:41:14.264" v="39" actId="1076"/>
      <pc:docMkLst>
        <pc:docMk/>
      </pc:docMkLst>
      <pc:sldChg chg="modSp">
        <pc:chgData name="Alex Stewart" userId="S::alex.stewart@nhsconfed.org::d320812e-4258-412c-867e-fbcd4829c172" providerId="AD" clId="Web-{4926F047-A626-13F2-D4D1-B34164BA543F}" dt="2025-08-26T09:41:14.264" v="39" actId="1076"/>
        <pc:sldMkLst>
          <pc:docMk/>
          <pc:sldMk cId="0" sldId="256"/>
        </pc:sldMkLst>
        <pc:spChg chg="mod">
          <ac:chgData name="Alex Stewart" userId="S::alex.stewart@nhsconfed.org::d320812e-4258-412c-867e-fbcd4829c172" providerId="AD" clId="Web-{4926F047-A626-13F2-D4D1-B34164BA543F}" dt="2025-08-26T09:41:14.264" v="39" actId="1076"/>
          <ac:spMkLst>
            <pc:docMk/>
            <pc:sldMk cId="0" sldId="256"/>
            <ac:spMk id="56" creationId="{00000000-0000-0000-0000-000000000000}"/>
          </ac:spMkLst>
        </pc:spChg>
      </pc:sldChg>
      <pc:sldChg chg="modSp">
        <pc:chgData name="Alex Stewart" userId="S::alex.stewart@nhsconfed.org::d320812e-4258-412c-867e-fbcd4829c172" providerId="AD" clId="Web-{4926F047-A626-13F2-D4D1-B34164BA543F}" dt="2025-08-26T09:32:33.581" v="31"/>
        <pc:sldMkLst>
          <pc:docMk/>
          <pc:sldMk cId="0" sldId="257"/>
        </pc:sldMkLst>
        <pc:graphicFrameChg chg="mod modGraphic">
          <ac:chgData name="Alex Stewart" userId="S::alex.stewart@nhsconfed.org::d320812e-4258-412c-867e-fbcd4829c172" providerId="AD" clId="Web-{4926F047-A626-13F2-D4D1-B34164BA543F}" dt="2025-08-26T09:32:33.581" v="31"/>
          <ac:graphicFrameMkLst>
            <pc:docMk/>
            <pc:sldMk cId="0" sldId="257"/>
            <ac:graphicFrameMk id="67" creationId="{00000000-0000-0000-0000-000000000000}"/>
          </ac:graphicFrameMkLst>
        </pc:graphicFrameChg>
      </pc:sldChg>
    </pc:docChg>
  </pc:docChgLst>
  <pc:docChgLst>
    <pc:chgData name="Alex Stewart" userId="S::alex.stewart@nhsconfed.org::d320812e-4258-412c-867e-fbcd4829c172" providerId="AD" clId="Web-{9A0C9507-7FAF-CAA8-C439-B6B0B5CECD05}"/>
    <pc:docChg chg="delSld">
      <pc:chgData name="Alex Stewart" userId="S::alex.stewart@nhsconfed.org::d320812e-4258-412c-867e-fbcd4829c172" providerId="AD" clId="Web-{9A0C9507-7FAF-CAA8-C439-B6B0B5CECD05}" dt="2025-09-15T14:35:12.123" v="0"/>
      <pc:docMkLst>
        <pc:docMk/>
      </pc:docMkLst>
    </pc:docChg>
  </pc:docChgLst>
  <pc:docChgLst>
    <pc:chgData name="Alex Stewart" userId="S::alex.stewart@nhsconfed.org::d320812e-4258-412c-867e-fbcd4829c172" providerId="AD" clId="Web-{47AF9E5E-A2A1-2426-5F93-A4DFD0BB507C}"/>
    <pc:docChg chg="modSld">
      <pc:chgData name="Alex Stewart" userId="S::alex.stewart@nhsconfed.org::d320812e-4258-412c-867e-fbcd4829c172" providerId="AD" clId="Web-{47AF9E5E-A2A1-2426-5F93-A4DFD0BB507C}" dt="2025-09-11T13:59:12.055" v="1"/>
      <pc:docMkLst>
        <pc:docMk/>
      </pc:docMkLst>
      <pc:sldChg chg="modSp">
        <pc:chgData name="Alex Stewart" userId="S::alex.stewart@nhsconfed.org::d320812e-4258-412c-867e-fbcd4829c172" providerId="AD" clId="Web-{47AF9E5E-A2A1-2426-5F93-A4DFD0BB507C}" dt="2025-09-11T13:59:12.055" v="1"/>
        <pc:sldMkLst>
          <pc:docMk/>
          <pc:sldMk cId="0" sldId="257"/>
        </pc:sldMkLst>
        <pc:graphicFrameChg chg="mod modGraphic">
          <ac:chgData name="Alex Stewart" userId="S::alex.stewart@nhsconfed.org::d320812e-4258-412c-867e-fbcd4829c172" providerId="AD" clId="Web-{47AF9E5E-A2A1-2426-5F93-A4DFD0BB507C}" dt="2025-09-11T13:59:12.055" v="1"/>
          <ac:graphicFrameMkLst>
            <pc:docMk/>
            <pc:sldMk cId="0" sldId="257"/>
            <ac:graphicFrameMk id="67" creationId="{00000000-0000-0000-0000-000000000000}"/>
          </ac:graphicFrameMkLst>
        </pc:graphicFrameChg>
      </pc:sldChg>
    </pc:docChg>
  </pc:docChgLst>
  <pc:docChgLst>
    <pc:chgData name="Emma Fulton" userId="S::emma.fulton@nhsconfed.org::496b20a0-1e95-41a8-9725-a29ba8d48cef" providerId="AD" clId="Web-{25B34467-A148-41C8-E231-31D866294543}"/>
    <pc:docChg chg="addSld delSld modSld sldOrd">
      <pc:chgData name="Emma Fulton" userId="S::emma.fulton@nhsconfed.org::496b20a0-1e95-41a8-9725-a29ba8d48cef" providerId="AD" clId="Web-{25B34467-A148-41C8-E231-31D866294543}" dt="2025-09-15T13:49:40.820" v="825"/>
      <pc:docMkLst>
        <pc:docMk/>
      </pc:docMkLst>
      <pc:sldChg chg="modSp">
        <pc:chgData name="Emma Fulton" userId="S::emma.fulton@nhsconfed.org::496b20a0-1e95-41a8-9725-a29ba8d48cef" providerId="AD" clId="Web-{25B34467-A148-41C8-E231-31D866294543}" dt="2025-09-15T13:26:15.629" v="713"/>
        <pc:sldMkLst>
          <pc:docMk/>
          <pc:sldMk cId="0" sldId="257"/>
        </pc:sldMkLst>
        <pc:graphicFrameChg chg="mod modGraphic">
          <ac:chgData name="Emma Fulton" userId="S::emma.fulton@nhsconfed.org::496b20a0-1e95-41a8-9725-a29ba8d48cef" providerId="AD" clId="Web-{25B34467-A148-41C8-E231-31D866294543}" dt="2025-09-15T13:26:15.629" v="713"/>
          <ac:graphicFrameMkLst>
            <pc:docMk/>
            <pc:sldMk cId="0" sldId="257"/>
            <ac:graphicFrameMk id="67" creationId="{00000000-0000-0000-0000-000000000000}"/>
          </ac:graphicFrameMkLst>
        </pc:graphicFrameChg>
      </pc:sldChg>
      <pc:sldChg chg="modSp">
        <pc:chgData name="Emma Fulton" userId="S::emma.fulton@nhsconfed.org::496b20a0-1e95-41a8-9725-a29ba8d48cef" providerId="AD" clId="Web-{25B34467-A148-41C8-E231-31D866294543}" dt="2025-09-15T12:30:43.344" v="4" actId="20577"/>
        <pc:sldMkLst>
          <pc:docMk/>
          <pc:sldMk cId="1142869806" sldId="331"/>
        </pc:sldMkLst>
        <pc:spChg chg="mod">
          <ac:chgData name="Emma Fulton" userId="S::emma.fulton@nhsconfed.org::496b20a0-1e95-41a8-9725-a29ba8d48cef" providerId="AD" clId="Web-{25B34467-A148-41C8-E231-31D866294543}" dt="2025-09-15T12:30:43.344" v="4" actId="20577"/>
          <ac:spMkLst>
            <pc:docMk/>
            <pc:sldMk cId="1142869806" sldId="331"/>
            <ac:spMk id="5" creationId="{FFDE1400-3BED-B4FD-1EE9-A1225E87FBB9}"/>
          </ac:spMkLst>
        </pc:spChg>
      </pc:sldChg>
      <pc:sldChg chg="addSp modSp new">
        <pc:chgData name="Emma Fulton" userId="S::emma.fulton@nhsconfed.org::496b20a0-1e95-41a8-9725-a29ba8d48cef" providerId="AD" clId="Web-{25B34467-A148-41C8-E231-31D866294543}" dt="2025-09-15T13:22:17.763" v="624" actId="1076"/>
        <pc:sldMkLst>
          <pc:docMk/>
          <pc:sldMk cId="2377301179" sldId="339"/>
        </pc:sldMkLst>
        <pc:spChg chg="mod">
          <ac:chgData name="Emma Fulton" userId="S::emma.fulton@nhsconfed.org::496b20a0-1e95-41a8-9725-a29ba8d48cef" providerId="AD" clId="Web-{25B34467-A148-41C8-E231-31D866294543}" dt="2025-09-15T13:22:11.576" v="622" actId="20577"/>
          <ac:spMkLst>
            <pc:docMk/>
            <pc:sldMk cId="2377301179" sldId="339"/>
            <ac:spMk id="2" creationId="{7C05EA0C-496C-3F73-A681-69C708CFB25E}"/>
          </ac:spMkLst>
        </pc:spChg>
        <pc:spChg chg="mod">
          <ac:chgData name="Emma Fulton" userId="S::emma.fulton@nhsconfed.org::496b20a0-1e95-41a8-9725-a29ba8d48cef" providerId="AD" clId="Web-{25B34467-A148-41C8-E231-31D866294543}" dt="2025-09-15T13:22:14.201" v="623" actId="1076"/>
          <ac:spMkLst>
            <pc:docMk/>
            <pc:sldMk cId="2377301179" sldId="339"/>
            <ac:spMk id="3" creationId="{6DE9A18F-A213-A758-3ABF-757F897AD07D}"/>
          </ac:spMkLst>
        </pc:spChg>
        <pc:spChg chg="add mod">
          <ac:chgData name="Emma Fulton" userId="S::emma.fulton@nhsconfed.org::496b20a0-1e95-41a8-9725-a29ba8d48cef" providerId="AD" clId="Web-{25B34467-A148-41C8-E231-31D866294543}" dt="2025-09-15T12:37:41.978" v="210" actId="1076"/>
          <ac:spMkLst>
            <pc:docMk/>
            <pc:sldMk cId="2377301179" sldId="339"/>
            <ac:spMk id="6" creationId="{0E87308D-32F1-11D5-CEB4-697237A71ABF}"/>
          </ac:spMkLst>
        </pc:spChg>
        <pc:spChg chg="add mod">
          <ac:chgData name="Emma Fulton" userId="S::emma.fulton@nhsconfed.org::496b20a0-1e95-41a8-9725-a29ba8d48cef" providerId="AD" clId="Web-{25B34467-A148-41C8-E231-31D866294543}" dt="2025-09-15T12:32:51.237" v="49" actId="20577"/>
          <ac:spMkLst>
            <pc:docMk/>
            <pc:sldMk cId="2377301179" sldId="339"/>
            <ac:spMk id="8" creationId="{568B17D6-310E-EFAD-F841-89C43921E5AB}"/>
          </ac:spMkLst>
        </pc:spChg>
        <pc:picChg chg="add mod modCrop">
          <ac:chgData name="Emma Fulton" userId="S::emma.fulton@nhsconfed.org::496b20a0-1e95-41a8-9725-a29ba8d48cef" providerId="AD" clId="Web-{25B34467-A148-41C8-E231-31D866294543}" dt="2025-09-15T13:22:17.763" v="624" actId="1076"/>
          <ac:picMkLst>
            <pc:docMk/>
            <pc:sldMk cId="2377301179" sldId="339"/>
            <ac:picMk id="9" creationId="{ABCD084C-5291-D967-97F7-7B9081F60F78}"/>
          </ac:picMkLst>
        </pc:picChg>
      </pc:sldChg>
      <pc:sldChg chg="addSp modSp new">
        <pc:chgData name="Emma Fulton" userId="S::emma.fulton@nhsconfed.org::496b20a0-1e95-41a8-9725-a29ba8d48cef" providerId="AD" clId="Web-{25B34467-A148-41C8-E231-31D866294543}" dt="2025-09-15T13:22:47.795" v="629" actId="1076"/>
        <pc:sldMkLst>
          <pc:docMk/>
          <pc:sldMk cId="1328414621" sldId="340"/>
        </pc:sldMkLst>
        <pc:spChg chg="mod">
          <ac:chgData name="Emma Fulton" userId="S::emma.fulton@nhsconfed.org::496b20a0-1e95-41a8-9725-a29ba8d48cef" providerId="AD" clId="Web-{25B34467-A148-41C8-E231-31D866294543}" dt="2025-09-15T13:22:47.795" v="629" actId="1076"/>
          <ac:spMkLst>
            <pc:docMk/>
            <pc:sldMk cId="1328414621" sldId="340"/>
            <ac:spMk id="2" creationId="{83CB6087-9F5C-4F2E-CAD8-2888DDAF6D26}"/>
          </ac:spMkLst>
        </pc:spChg>
        <pc:spChg chg="mod">
          <ac:chgData name="Emma Fulton" userId="S::emma.fulton@nhsconfed.org::496b20a0-1e95-41a8-9725-a29ba8d48cef" providerId="AD" clId="Web-{25B34467-A148-41C8-E231-31D866294543}" dt="2025-09-15T13:22:42.139" v="628" actId="20577"/>
          <ac:spMkLst>
            <pc:docMk/>
            <pc:sldMk cId="1328414621" sldId="340"/>
            <ac:spMk id="3" creationId="{96651916-6B25-B377-38E6-99A89EFE083F}"/>
          </ac:spMkLst>
        </pc:spChg>
        <pc:spChg chg="add">
          <ac:chgData name="Emma Fulton" userId="S::emma.fulton@nhsconfed.org::496b20a0-1e95-41a8-9725-a29ba8d48cef" providerId="AD" clId="Web-{25B34467-A148-41C8-E231-31D866294543}" dt="2025-09-15T12:37:48.447" v="211"/>
          <ac:spMkLst>
            <pc:docMk/>
            <pc:sldMk cId="1328414621" sldId="340"/>
            <ac:spMk id="6" creationId="{3A4DC1D6-3256-BB61-C29B-33C833FA2C35}"/>
          </ac:spMkLst>
        </pc:spChg>
        <pc:spChg chg="add mod">
          <ac:chgData name="Emma Fulton" userId="S::emma.fulton@nhsconfed.org::496b20a0-1e95-41a8-9725-a29ba8d48cef" providerId="AD" clId="Web-{25B34467-A148-41C8-E231-31D866294543}" dt="2025-09-15T12:38:42.764" v="242" actId="20577"/>
          <ac:spMkLst>
            <pc:docMk/>
            <pc:sldMk cId="1328414621" sldId="340"/>
            <ac:spMk id="8" creationId="{D4280110-5320-E345-D398-01E8A22C6F74}"/>
          </ac:spMkLst>
        </pc:spChg>
        <pc:picChg chg="add mod modCrop">
          <ac:chgData name="Emma Fulton" userId="S::emma.fulton@nhsconfed.org::496b20a0-1e95-41a8-9725-a29ba8d48cef" providerId="AD" clId="Web-{25B34467-A148-41C8-E231-31D866294543}" dt="2025-09-15T12:45:30.750" v="325" actId="14100"/>
          <ac:picMkLst>
            <pc:docMk/>
            <pc:sldMk cId="1328414621" sldId="340"/>
            <ac:picMk id="9" creationId="{369D7467-D504-9B04-44B4-9C3C814B71F6}"/>
          </ac:picMkLst>
        </pc:picChg>
      </pc:sldChg>
      <pc:sldChg chg="addSp delSp modSp new">
        <pc:chgData name="Emma Fulton" userId="S::emma.fulton@nhsconfed.org::496b20a0-1e95-41a8-9725-a29ba8d48cef" providerId="AD" clId="Web-{25B34467-A148-41C8-E231-31D866294543}" dt="2025-09-15T13:23:06.030" v="634" actId="20577"/>
        <pc:sldMkLst>
          <pc:docMk/>
          <pc:sldMk cId="1247587298" sldId="341"/>
        </pc:sldMkLst>
        <pc:spChg chg="mod">
          <ac:chgData name="Emma Fulton" userId="S::emma.fulton@nhsconfed.org::496b20a0-1e95-41a8-9725-a29ba8d48cef" providerId="AD" clId="Web-{25B34467-A148-41C8-E231-31D866294543}" dt="2025-09-15T13:23:06.030" v="634" actId="20577"/>
          <ac:spMkLst>
            <pc:docMk/>
            <pc:sldMk cId="1247587298" sldId="341"/>
            <ac:spMk id="2" creationId="{7D98D073-C446-7307-2CDD-7D213EDACBEA}"/>
          </ac:spMkLst>
        </pc:spChg>
        <pc:spChg chg="add">
          <ac:chgData name="Emma Fulton" userId="S::emma.fulton@nhsconfed.org::496b20a0-1e95-41a8-9725-a29ba8d48cef" providerId="AD" clId="Web-{25B34467-A148-41C8-E231-31D866294543}" dt="2025-09-15T12:37:57.104" v="214"/>
          <ac:spMkLst>
            <pc:docMk/>
            <pc:sldMk cId="1247587298" sldId="341"/>
            <ac:spMk id="6" creationId="{F745B8C8-6DAA-6DD4-09E4-CB6E62A0921B}"/>
          </ac:spMkLst>
        </pc:spChg>
        <pc:spChg chg="add mod">
          <ac:chgData name="Emma Fulton" userId="S::emma.fulton@nhsconfed.org::496b20a0-1e95-41a8-9725-a29ba8d48cef" providerId="AD" clId="Web-{25B34467-A148-41C8-E231-31D866294543}" dt="2025-09-15T12:43:24.278" v="283" actId="20577"/>
          <ac:spMkLst>
            <pc:docMk/>
            <pc:sldMk cId="1247587298" sldId="341"/>
            <ac:spMk id="8" creationId="{AAF62C18-799E-E150-D632-DFB415B4B38B}"/>
          </ac:spMkLst>
        </pc:spChg>
        <pc:spChg chg="add mod">
          <ac:chgData name="Emma Fulton" userId="S::emma.fulton@nhsconfed.org::496b20a0-1e95-41a8-9725-a29ba8d48cef" providerId="AD" clId="Web-{25B34467-A148-41C8-E231-31D866294543}" dt="2025-09-15T12:48:42.474" v="374" actId="20577"/>
          <ac:spMkLst>
            <pc:docMk/>
            <pc:sldMk cId="1247587298" sldId="341"/>
            <ac:spMk id="13" creationId="{0148298B-4D55-442C-AE44-AAB54842284F}"/>
          </ac:spMkLst>
        </pc:spChg>
        <pc:picChg chg="add mod">
          <ac:chgData name="Emma Fulton" userId="S::emma.fulton@nhsconfed.org::496b20a0-1e95-41a8-9725-a29ba8d48cef" providerId="AD" clId="Web-{25B34467-A148-41C8-E231-31D866294543}" dt="2025-09-15T12:48:02.629" v="347" actId="14100"/>
          <ac:picMkLst>
            <pc:docMk/>
            <pc:sldMk cId="1247587298" sldId="341"/>
            <ac:picMk id="9" creationId="{CDBB5041-30CD-9D66-E3A8-85CA93868CF0}"/>
          </ac:picMkLst>
        </pc:picChg>
        <pc:picChg chg="add mod">
          <ac:chgData name="Emma Fulton" userId="S::emma.fulton@nhsconfed.org::496b20a0-1e95-41a8-9725-a29ba8d48cef" providerId="AD" clId="Web-{25B34467-A148-41C8-E231-31D866294543}" dt="2025-09-15T12:48:02.645" v="348" actId="14100"/>
          <ac:picMkLst>
            <pc:docMk/>
            <pc:sldMk cId="1247587298" sldId="341"/>
            <ac:picMk id="10" creationId="{9499E14D-0A93-5CAE-20BB-094830D287AD}"/>
          </ac:picMkLst>
        </pc:picChg>
        <pc:picChg chg="add mod">
          <ac:chgData name="Emma Fulton" userId="S::emma.fulton@nhsconfed.org::496b20a0-1e95-41a8-9725-a29ba8d48cef" providerId="AD" clId="Web-{25B34467-A148-41C8-E231-31D866294543}" dt="2025-09-15T12:48:02.661" v="349" actId="14100"/>
          <ac:picMkLst>
            <pc:docMk/>
            <pc:sldMk cId="1247587298" sldId="341"/>
            <ac:picMk id="11" creationId="{159D6FB1-1F5E-76B7-FBD0-F8766C474F0B}"/>
          </ac:picMkLst>
        </pc:picChg>
      </pc:sldChg>
      <pc:sldChg chg="addSp delSp modSp new">
        <pc:chgData name="Emma Fulton" userId="S::emma.fulton@nhsconfed.org::496b20a0-1e95-41a8-9725-a29ba8d48cef" providerId="AD" clId="Web-{25B34467-A148-41C8-E231-31D866294543}" dt="2025-09-15T13:23:20.827" v="636" actId="1076"/>
        <pc:sldMkLst>
          <pc:docMk/>
          <pc:sldMk cId="3631033081" sldId="342"/>
        </pc:sldMkLst>
        <pc:spChg chg="mod">
          <ac:chgData name="Emma Fulton" userId="S::emma.fulton@nhsconfed.org::496b20a0-1e95-41a8-9725-a29ba8d48cef" providerId="AD" clId="Web-{25B34467-A148-41C8-E231-31D866294543}" dt="2025-09-15T13:23:14.890" v="635"/>
          <ac:spMkLst>
            <pc:docMk/>
            <pc:sldMk cId="3631033081" sldId="342"/>
            <ac:spMk id="2" creationId="{959ED13C-BCE1-9728-309C-1206FCBD3274}"/>
          </ac:spMkLst>
        </pc:spChg>
        <pc:spChg chg="mod">
          <ac:chgData name="Emma Fulton" userId="S::emma.fulton@nhsconfed.org::496b20a0-1e95-41a8-9725-a29ba8d48cef" providerId="AD" clId="Web-{25B34467-A148-41C8-E231-31D866294543}" dt="2025-09-15T13:23:20.827" v="636" actId="1076"/>
          <ac:spMkLst>
            <pc:docMk/>
            <pc:sldMk cId="3631033081" sldId="342"/>
            <ac:spMk id="3" creationId="{B9467654-03C9-6552-4EE9-2C8696BAFDF8}"/>
          </ac:spMkLst>
        </pc:spChg>
        <pc:spChg chg="add">
          <ac:chgData name="Emma Fulton" userId="S::emma.fulton@nhsconfed.org::496b20a0-1e95-41a8-9725-a29ba8d48cef" providerId="AD" clId="Web-{25B34467-A148-41C8-E231-31D866294543}" dt="2025-09-15T12:38:01.854" v="217"/>
          <ac:spMkLst>
            <pc:docMk/>
            <pc:sldMk cId="3631033081" sldId="342"/>
            <ac:spMk id="6" creationId="{7310A319-057D-D775-00DA-E3A3DF5F19BC}"/>
          </ac:spMkLst>
        </pc:spChg>
        <pc:spChg chg="add mod">
          <ac:chgData name="Emma Fulton" userId="S::emma.fulton@nhsconfed.org::496b20a0-1e95-41a8-9725-a29ba8d48cef" providerId="AD" clId="Web-{25B34467-A148-41C8-E231-31D866294543}" dt="2025-09-15T12:53:34.991" v="412" actId="20577"/>
          <ac:spMkLst>
            <pc:docMk/>
            <pc:sldMk cId="3631033081" sldId="342"/>
            <ac:spMk id="8" creationId="{70379385-8ED5-31EF-2F7D-6AD25165AFBB}"/>
          </ac:spMkLst>
        </pc:spChg>
        <pc:picChg chg="add mod ord">
          <ac:chgData name="Emma Fulton" userId="S::emma.fulton@nhsconfed.org::496b20a0-1e95-41a8-9725-a29ba8d48cef" providerId="AD" clId="Web-{25B34467-A148-41C8-E231-31D866294543}" dt="2025-09-15T12:57:11.007" v="521" actId="1076"/>
          <ac:picMkLst>
            <pc:docMk/>
            <pc:sldMk cId="3631033081" sldId="342"/>
            <ac:picMk id="13" creationId="{5AF67EF5-2B68-D4BE-00E4-6D1836CBAA06}"/>
          </ac:picMkLst>
        </pc:picChg>
      </pc:sldChg>
      <pc:sldChg chg="addSp delSp modSp new">
        <pc:chgData name="Emma Fulton" userId="S::emma.fulton@nhsconfed.org::496b20a0-1e95-41a8-9725-a29ba8d48cef" providerId="AD" clId="Web-{25B34467-A148-41C8-E231-31D866294543}" dt="2025-09-15T13:11:43.876" v="566" actId="1076"/>
        <pc:sldMkLst>
          <pc:docMk/>
          <pc:sldMk cId="3354968575" sldId="343"/>
        </pc:sldMkLst>
        <pc:spChg chg="add">
          <ac:chgData name="Emma Fulton" userId="S::emma.fulton@nhsconfed.org::496b20a0-1e95-41a8-9725-a29ba8d48cef" providerId="AD" clId="Web-{25B34467-A148-41C8-E231-31D866294543}" dt="2025-09-15T12:38:15.090" v="224"/>
          <ac:spMkLst>
            <pc:docMk/>
            <pc:sldMk cId="3354968575" sldId="343"/>
            <ac:spMk id="6" creationId="{96C4B797-8DC8-AC42-1AA6-D7AE64112211}"/>
          </ac:spMkLst>
        </pc:spChg>
        <pc:spChg chg="add mod">
          <ac:chgData name="Emma Fulton" userId="S::emma.fulton@nhsconfed.org::496b20a0-1e95-41a8-9725-a29ba8d48cef" providerId="AD" clId="Web-{25B34467-A148-41C8-E231-31D866294543}" dt="2025-09-15T13:11:15.983" v="559" actId="20577"/>
          <ac:spMkLst>
            <pc:docMk/>
            <pc:sldMk cId="3354968575" sldId="343"/>
            <ac:spMk id="8" creationId="{C5D957F8-17BB-59AA-2A29-A88DEE087F35}"/>
          </ac:spMkLst>
        </pc:spChg>
        <pc:picChg chg="add mod">
          <ac:chgData name="Emma Fulton" userId="S::emma.fulton@nhsconfed.org::496b20a0-1e95-41a8-9725-a29ba8d48cef" providerId="AD" clId="Web-{25B34467-A148-41C8-E231-31D866294543}" dt="2025-09-15T13:11:43.876" v="566" actId="1076"/>
          <ac:picMkLst>
            <pc:docMk/>
            <pc:sldMk cId="3354968575" sldId="343"/>
            <ac:picMk id="9" creationId="{AD463604-C246-6932-7657-8665353C962F}"/>
          </ac:picMkLst>
        </pc:picChg>
      </pc:sldChg>
      <pc:sldChg chg="addSp delSp modSp new">
        <pc:chgData name="Emma Fulton" userId="S::emma.fulton@nhsconfed.org::496b20a0-1e95-41a8-9725-a29ba8d48cef" providerId="AD" clId="Web-{25B34467-A148-41C8-E231-31D866294543}" dt="2025-09-15T13:48:15.534" v="824" actId="20577"/>
        <pc:sldMkLst>
          <pc:docMk/>
          <pc:sldMk cId="3650668592" sldId="344"/>
        </pc:sldMkLst>
        <pc:spChg chg="mod">
          <ac:chgData name="Emma Fulton" userId="S::emma.fulton@nhsconfed.org::496b20a0-1e95-41a8-9725-a29ba8d48cef" providerId="AD" clId="Web-{25B34467-A148-41C8-E231-31D866294543}" dt="2025-09-15T13:29:33.477" v="790" actId="1076"/>
          <ac:spMkLst>
            <pc:docMk/>
            <pc:sldMk cId="3650668592" sldId="344"/>
            <ac:spMk id="2" creationId="{BB938614-C8EE-A2D6-2564-905E260078E8}"/>
          </ac:spMkLst>
        </pc:spChg>
        <pc:spChg chg="mod">
          <ac:chgData name="Emma Fulton" userId="S::emma.fulton@nhsconfed.org::496b20a0-1e95-41a8-9725-a29ba8d48cef" providerId="AD" clId="Web-{25B34467-A148-41C8-E231-31D866294543}" dt="2025-09-15T13:48:15.534" v="824" actId="20577"/>
          <ac:spMkLst>
            <pc:docMk/>
            <pc:sldMk cId="3650668592" sldId="344"/>
            <ac:spMk id="3" creationId="{EFC7E506-D37B-B9BB-8AE6-CA1DE5C8A03A}"/>
          </ac:spMkLst>
        </pc:spChg>
        <pc:spChg chg="add">
          <ac:chgData name="Emma Fulton" userId="S::emma.fulton@nhsconfed.org::496b20a0-1e95-41a8-9725-a29ba8d48cef" providerId="AD" clId="Web-{25B34467-A148-41C8-E231-31D866294543}" dt="2025-09-15T12:38:20.184" v="227"/>
          <ac:spMkLst>
            <pc:docMk/>
            <pc:sldMk cId="3650668592" sldId="344"/>
            <ac:spMk id="6" creationId="{FFD76E46-E01F-EDC3-29AA-86C09471E55A}"/>
          </ac:spMkLst>
        </pc:spChg>
        <pc:spChg chg="add mod">
          <ac:chgData name="Emma Fulton" userId="S::emma.fulton@nhsconfed.org::496b20a0-1e95-41a8-9725-a29ba8d48cef" providerId="AD" clId="Web-{25B34467-A148-41C8-E231-31D866294543}" dt="2025-09-15T13:26:41.289" v="722" actId="20577"/>
          <ac:spMkLst>
            <pc:docMk/>
            <pc:sldMk cId="3650668592" sldId="344"/>
            <ac:spMk id="8" creationId="{752C8D1C-DCE8-A82B-D473-9484C9B8A44C}"/>
          </ac:spMkLst>
        </pc:spChg>
        <pc:picChg chg="add mod">
          <ac:chgData name="Emma Fulton" userId="S::emma.fulton@nhsconfed.org::496b20a0-1e95-41a8-9725-a29ba8d48cef" providerId="AD" clId="Web-{25B34467-A148-41C8-E231-31D866294543}" dt="2025-09-15T13:47:57.111" v="818" actId="1076"/>
          <ac:picMkLst>
            <pc:docMk/>
            <pc:sldMk cId="3650668592" sldId="344"/>
            <ac:picMk id="29" creationId="{58A9683D-615D-2D1C-6C47-2412BAAE1326}"/>
          </ac:picMkLst>
        </pc:picChg>
      </pc:sldChg>
      <pc:sldChg chg="addSp modSp new">
        <pc:chgData name="Emma Fulton" userId="S::emma.fulton@nhsconfed.org::496b20a0-1e95-41a8-9725-a29ba8d48cef" providerId="AD" clId="Web-{25B34467-A148-41C8-E231-31D866294543}" dt="2025-09-15T13:31:02.436" v="800" actId="1076"/>
        <pc:sldMkLst>
          <pc:docMk/>
          <pc:sldMk cId="3053619470" sldId="345"/>
        </pc:sldMkLst>
        <pc:spChg chg="add">
          <ac:chgData name="Emma Fulton" userId="S::emma.fulton@nhsconfed.org::496b20a0-1e95-41a8-9725-a29ba8d48cef" providerId="AD" clId="Web-{25B34467-A148-41C8-E231-31D866294543}" dt="2025-09-15T12:38:29.419" v="234"/>
          <ac:spMkLst>
            <pc:docMk/>
            <pc:sldMk cId="3053619470" sldId="345"/>
            <ac:spMk id="6" creationId="{748FC5C1-9C8B-5667-8B6F-A10F53B08793}"/>
          </ac:spMkLst>
        </pc:spChg>
        <pc:spChg chg="add mod">
          <ac:chgData name="Emma Fulton" userId="S::emma.fulton@nhsconfed.org::496b20a0-1e95-41a8-9725-a29ba8d48cef" providerId="AD" clId="Web-{25B34467-A148-41C8-E231-31D866294543}" dt="2025-09-15T13:27:18.168" v="736" actId="20577"/>
          <ac:spMkLst>
            <pc:docMk/>
            <pc:sldMk cId="3053619470" sldId="345"/>
            <ac:spMk id="8" creationId="{2D66D7D8-A00B-4E56-9B7F-EB92E882FDAD}"/>
          </ac:spMkLst>
        </pc:spChg>
      </pc:sldChg>
      <pc:sldChg chg="addSp delSp modSp add replId">
        <pc:chgData name="Emma Fulton" userId="S::emma.fulton@nhsconfed.org::496b20a0-1e95-41a8-9725-a29ba8d48cef" providerId="AD" clId="Web-{25B34467-A148-41C8-E231-31D866294543}" dt="2025-09-15T13:23:33.046" v="638" actId="20577"/>
        <pc:sldMkLst>
          <pc:docMk/>
          <pc:sldMk cId="1289957182" sldId="346"/>
        </pc:sldMkLst>
        <pc:spChg chg="mod">
          <ac:chgData name="Emma Fulton" userId="S::emma.fulton@nhsconfed.org::496b20a0-1e95-41a8-9725-a29ba8d48cef" providerId="AD" clId="Web-{25B34467-A148-41C8-E231-31D866294543}" dt="2025-09-15T13:23:33.046" v="638" actId="20577"/>
          <ac:spMkLst>
            <pc:docMk/>
            <pc:sldMk cId="1289957182" sldId="346"/>
            <ac:spMk id="2" creationId="{302E93DA-F5F6-B66E-3F74-5AE4B17B3C2A}"/>
          </ac:spMkLst>
        </pc:spChg>
        <pc:spChg chg="mod">
          <ac:chgData name="Emma Fulton" userId="S::emma.fulton@nhsconfed.org::496b20a0-1e95-41a8-9725-a29ba8d48cef" providerId="AD" clId="Web-{25B34467-A148-41C8-E231-31D866294543}" dt="2025-09-15T13:16:21.096" v="569" actId="1076"/>
          <ac:spMkLst>
            <pc:docMk/>
            <pc:sldMk cId="1289957182" sldId="346"/>
            <ac:spMk id="3" creationId="{B767472C-F041-9FBD-EC42-3D1055B0AE46}"/>
          </ac:spMkLst>
        </pc:spChg>
        <pc:spChg chg="mod">
          <ac:chgData name="Emma Fulton" userId="S::emma.fulton@nhsconfed.org::496b20a0-1e95-41a8-9725-a29ba8d48cef" providerId="AD" clId="Web-{25B34467-A148-41C8-E231-31D866294543}" dt="2025-09-15T12:53:41.804" v="413" actId="20577"/>
          <ac:spMkLst>
            <pc:docMk/>
            <pc:sldMk cId="1289957182" sldId="346"/>
            <ac:spMk id="8" creationId="{E958F4AE-4CBA-2CE0-0F9B-31C0878A4492}"/>
          </ac:spMkLst>
        </pc:spChg>
        <pc:picChg chg="add mod">
          <ac:chgData name="Emma Fulton" userId="S::emma.fulton@nhsconfed.org::496b20a0-1e95-41a8-9725-a29ba8d48cef" providerId="AD" clId="Web-{25B34467-A148-41C8-E231-31D866294543}" dt="2025-09-15T13:17:01.550" v="570" actId="1076"/>
          <ac:picMkLst>
            <pc:docMk/>
            <pc:sldMk cId="1289957182" sldId="346"/>
            <ac:picMk id="14" creationId="{2AFC055C-549C-F9A0-B24E-A78C7B7F3B58}"/>
          </ac:picMkLst>
        </pc:picChg>
      </pc:sldChg>
      <pc:sldChg chg="addSp delSp modSp new">
        <pc:chgData name="Emma Fulton" userId="S::emma.fulton@nhsconfed.org::496b20a0-1e95-41a8-9725-a29ba8d48cef" providerId="AD" clId="Web-{25B34467-A148-41C8-E231-31D866294543}" dt="2025-09-15T13:29:38.993" v="791" actId="20577"/>
        <pc:sldMkLst>
          <pc:docMk/>
          <pc:sldMk cId="934654883" sldId="347"/>
        </pc:sldMkLst>
        <pc:spChg chg="mod">
          <ac:chgData name="Emma Fulton" userId="S::emma.fulton@nhsconfed.org::496b20a0-1e95-41a8-9725-a29ba8d48cef" providerId="AD" clId="Web-{25B34467-A148-41C8-E231-31D866294543}" dt="2025-09-15T13:29:38.993" v="791" actId="20577"/>
          <ac:spMkLst>
            <pc:docMk/>
            <pc:sldMk cId="934654883" sldId="347"/>
            <ac:spMk id="2" creationId="{DBE5AF70-33E2-9F14-F4B7-96C6A8CA2405}"/>
          </ac:spMkLst>
        </pc:spChg>
        <pc:spChg chg="add">
          <ac:chgData name="Emma Fulton" userId="S::emma.fulton@nhsconfed.org::496b20a0-1e95-41a8-9725-a29ba8d48cef" providerId="AD" clId="Web-{25B34467-A148-41C8-E231-31D866294543}" dt="2025-09-15T13:17:50.943" v="575"/>
          <ac:spMkLst>
            <pc:docMk/>
            <pc:sldMk cId="934654883" sldId="347"/>
            <ac:spMk id="51" creationId="{0EB540C3-09CF-AB00-A290-F6C95C0AF95E}"/>
          </ac:spMkLst>
        </pc:spChg>
        <pc:spChg chg="add mod">
          <ac:chgData name="Emma Fulton" userId="S::emma.fulton@nhsconfed.org::496b20a0-1e95-41a8-9725-a29ba8d48cef" providerId="AD" clId="Web-{25B34467-A148-41C8-E231-31D866294543}" dt="2025-09-15T13:18:51.429" v="584" actId="20577"/>
          <ac:spMkLst>
            <pc:docMk/>
            <pc:sldMk cId="934654883" sldId="347"/>
            <ac:spMk id="53" creationId="{0A82E512-B795-5B60-8A58-851517ED4986}"/>
          </ac:spMkLst>
        </pc:spChg>
        <pc:spChg chg="add mod">
          <ac:chgData name="Emma Fulton" userId="S::emma.fulton@nhsconfed.org::496b20a0-1e95-41a8-9725-a29ba8d48cef" providerId="AD" clId="Web-{25B34467-A148-41C8-E231-31D866294543}" dt="2025-09-15T13:23:57.359" v="654" actId="1076"/>
          <ac:spMkLst>
            <pc:docMk/>
            <pc:sldMk cId="934654883" sldId="347"/>
            <ac:spMk id="76" creationId="{DFBFDB08-BC20-66C3-51E0-ADFBF91E309E}"/>
          </ac:spMkLst>
        </pc:spChg>
        <pc:graphicFrameChg chg="add mod">
          <ac:chgData name="Emma Fulton" userId="S::emma.fulton@nhsconfed.org::496b20a0-1e95-41a8-9725-a29ba8d48cef" providerId="AD" clId="Web-{25B34467-A148-41C8-E231-31D866294543}" dt="2025-09-15T13:19:31.602" v="591" actId="1076"/>
          <ac:graphicFrameMkLst>
            <pc:docMk/>
            <pc:sldMk cId="934654883" sldId="347"/>
            <ac:graphicFrameMk id="5" creationId="{A3EF9BCF-00D6-B428-2F2A-ED923B18773C}"/>
          </ac:graphicFrameMkLst>
        </pc:graphicFrameChg>
      </pc:sldChg>
    </pc:docChg>
  </pc:docChgLst>
  <pc:docChgLst>
    <pc:chgData clId="Web-{4926F047-A626-13F2-D4D1-B34164BA543F}"/>
    <pc:docChg chg="modSld">
      <pc:chgData name="" userId="" providerId="" clId="Web-{4926F047-A626-13F2-D4D1-B34164BA543F}" dt="2025-08-26T09:32:06.815" v="1" actId="20577"/>
      <pc:docMkLst>
        <pc:docMk/>
      </pc:docMkLst>
      <pc:sldChg chg="modSp">
        <pc:chgData name="" userId="" providerId="" clId="Web-{4926F047-A626-13F2-D4D1-B34164BA543F}" dt="2025-08-26T09:32:06.815" v="1" actId="20577"/>
        <pc:sldMkLst>
          <pc:docMk/>
          <pc:sldMk cId="0" sldId="256"/>
        </pc:sldMkLst>
        <pc:spChg chg="mod">
          <ac:chgData name="" userId="" providerId="" clId="Web-{4926F047-A626-13F2-D4D1-B34164BA543F}" dt="2025-08-26T09:32:06.815" v="1" actId="20577"/>
          <ac:spMkLst>
            <pc:docMk/>
            <pc:sldMk cId="0" sldId="256"/>
            <ac:spMk id="56" creationId="{00000000-0000-0000-0000-000000000000}"/>
          </ac:spMkLst>
        </pc:spChg>
      </pc:sldChg>
    </pc:docChg>
  </pc:docChgLst>
  <pc:docChgLst>
    <pc:chgData name="Alex Stewart" userId="S::alex.stewart@nhsconfed.org::d320812e-4258-412c-867e-fbcd4829c172" providerId="AD" clId="Web-{2FDB88BF-1F59-947B-CB9F-1A4B31743E1E}"/>
    <pc:docChg chg="addSld delSld modSld">
      <pc:chgData name="Alex Stewart" userId="S::alex.stewart@nhsconfed.org::d320812e-4258-412c-867e-fbcd4829c172" providerId="AD" clId="Web-{2FDB88BF-1F59-947B-CB9F-1A4B31743E1E}" dt="2025-09-25T13:19:39.688" v="281"/>
      <pc:docMkLst>
        <pc:docMk/>
      </pc:docMkLst>
      <pc:sldChg chg="modSp">
        <pc:chgData name="Alex Stewart" userId="S::alex.stewart@nhsconfed.org::d320812e-4258-412c-867e-fbcd4829c172" providerId="AD" clId="Web-{2FDB88BF-1F59-947B-CB9F-1A4B31743E1E}" dt="2025-09-25T13:19:39.688" v="281"/>
        <pc:sldMkLst>
          <pc:docMk/>
          <pc:sldMk cId="0" sldId="257"/>
        </pc:sldMkLst>
        <pc:graphicFrameChg chg="mod modGraphic">
          <ac:chgData name="Alex Stewart" userId="S::alex.stewart@nhsconfed.org::d320812e-4258-412c-867e-fbcd4829c172" providerId="AD" clId="Web-{2FDB88BF-1F59-947B-CB9F-1A4B31743E1E}" dt="2025-09-25T13:19:39.688" v="281"/>
          <ac:graphicFrameMkLst>
            <pc:docMk/>
            <pc:sldMk cId="0" sldId="257"/>
            <ac:graphicFrameMk id="67" creationId="{00000000-0000-0000-0000-000000000000}"/>
          </ac:graphicFrameMkLst>
        </pc:graphicFrameChg>
      </pc:sldChg>
      <pc:sldChg chg="delSp modSp">
        <pc:chgData name="Alex Stewart" userId="S::alex.stewart@nhsconfed.org::d320812e-4258-412c-867e-fbcd4829c172" providerId="AD" clId="Web-{2FDB88BF-1F59-947B-CB9F-1A4B31743E1E}" dt="2025-09-25T12:25:17.514" v="230" actId="20577"/>
        <pc:sldMkLst>
          <pc:docMk/>
          <pc:sldMk cId="1490490972" sldId="348"/>
        </pc:sldMkLst>
        <pc:spChg chg="mod">
          <ac:chgData name="Alex Stewart" userId="S::alex.stewart@nhsconfed.org::d320812e-4258-412c-867e-fbcd4829c172" providerId="AD" clId="Web-{2FDB88BF-1F59-947B-CB9F-1A4B31743E1E}" dt="2025-09-25T12:25:17.514" v="230" actId="20577"/>
          <ac:spMkLst>
            <pc:docMk/>
            <pc:sldMk cId="1490490972" sldId="348"/>
            <ac:spMk id="7" creationId="{E9E12F0E-1440-0035-090A-2E5A22A6EF14}"/>
          </ac:spMkLst>
        </pc:spChg>
        <pc:spChg chg="del">
          <ac:chgData name="Alex Stewart" userId="S::alex.stewart@nhsconfed.org::d320812e-4258-412c-867e-fbcd4829c172" providerId="AD" clId="Web-{2FDB88BF-1F59-947B-CB9F-1A4B31743E1E}" dt="2025-09-25T09:59:33.370" v="0"/>
          <ac:spMkLst>
            <pc:docMk/>
            <pc:sldMk cId="1490490972" sldId="348"/>
            <ac:spMk id="15" creationId="{3A4DEE4C-0D1F-729F-7F4B-A5D50B581668}"/>
          </ac:spMkLst>
        </pc:spChg>
        <pc:spChg chg="del">
          <ac:chgData name="Alex Stewart" userId="S::alex.stewart@nhsconfed.org::d320812e-4258-412c-867e-fbcd4829c172" providerId="AD" clId="Web-{2FDB88BF-1F59-947B-CB9F-1A4B31743E1E}" dt="2025-09-25T12:24:27.404" v="137"/>
          <ac:spMkLst>
            <pc:docMk/>
            <pc:sldMk cId="1490490972" sldId="348"/>
            <ac:spMk id="20" creationId="{7F123E55-2A6F-B55B-DB78-303BC0CB3EA4}"/>
          </ac:spMkLst>
        </pc:spChg>
        <pc:graphicFrameChg chg="mod modGraphic">
          <ac:chgData name="Alex Stewart" userId="S::alex.stewart@nhsconfed.org::d320812e-4258-412c-867e-fbcd4829c172" providerId="AD" clId="Web-{2FDB88BF-1F59-947B-CB9F-1A4B31743E1E}" dt="2025-09-25T12:24:42.482" v="208"/>
          <ac:graphicFrameMkLst>
            <pc:docMk/>
            <pc:sldMk cId="1490490972" sldId="348"/>
            <ac:graphicFrameMk id="2" creationId="{9BFEAB7A-1C85-8DC5-842A-DD7AAD5F8B8A}"/>
          </ac:graphicFrameMkLst>
        </pc:graphicFrameChg>
      </pc:sldChg>
      <pc:sldChg chg="del">
        <pc:chgData name="Alex Stewart" userId="S::alex.stewart@nhsconfed.org::d320812e-4258-412c-867e-fbcd4829c172" providerId="AD" clId="Web-{2FDB88BF-1F59-947B-CB9F-1A4B31743E1E}" dt="2025-09-25T13:18:58.310" v="239"/>
        <pc:sldMkLst>
          <pc:docMk/>
          <pc:sldMk cId="1104457985" sldId="349"/>
        </pc:sldMkLst>
      </pc:sldChg>
      <pc:sldChg chg="addSp delSp modSp add replId">
        <pc:chgData name="Alex Stewart" userId="S::alex.stewart@nhsconfed.org::d320812e-4258-412c-867e-fbcd4829c172" providerId="AD" clId="Web-{2FDB88BF-1F59-947B-CB9F-1A4B31743E1E}" dt="2025-09-25T12:25:39.312" v="238"/>
        <pc:sldMkLst>
          <pc:docMk/>
          <pc:sldMk cId="1261648496" sldId="350"/>
        </pc:sldMkLst>
        <pc:spChg chg="add mod">
          <ac:chgData name="Alex Stewart" userId="S::alex.stewart@nhsconfed.org::d320812e-4258-412c-867e-fbcd4829c172" providerId="AD" clId="Web-{2FDB88BF-1F59-947B-CB9F-1A4B31743E1E}" dt="2025-09-25T12:25:38.124" v="237" actId="20577"/>
          <ac:spMkLst>
            <pc:docMk/>
            <pc:sldMk cId="1261648496" sldId="350"/>
            <ac:spMk id="2" creationId="{34AFF415-D56E-D822-A1DA-4F84F315C88F}"/>
          </ac:spMkLst>
        </pc:spChg>
        <pc:spChg chg="del">
          <ac:chgData name="Alex Stewart" userId="S::alex.stewart@nhsconfed.org::d320812e-4258-412c-867e-fbcd4829c172" providerId="AD" clId="Web-{2FDB88BF-1F59-947B-CB9F-1A4B31743E1E}" dt="2025-09-25T10:00:58.345" v="77"/>
          <ac:spMkLst>
            <pc:docMk/>
            <pc:sldMk cId="1261648496" sldId="350"/>
            <ac:spMk id="7" creationId="{5524A6B0-CCB0-D399-32A4-460C76C33E9F}"/>
          </ac:spMkLst>
        </pc:spChg>
        <pc:spChg chg="del">
          <ac:chgData name="Alex Stewart" userId="S::alex.stewart@nhsconfed.org::d320812e-4258-412c-867e-fbcd4829c172" providerId="AD" clId="Web-{2FDB88BF-1F59-947B-CB9F-1A4B31743E1E}" dt="2025-09-25T12:25:39.312" v="238"/>
          <ac:spMkLst>
            <pc:docMk/>
            <pc:sldMk cId="1261648496" sldId="350"/>
            <ac:spMk id="20" creationId="{BE6687DC-BCCC-0F1D-0B35-86C9D6491AF6}"/>
          </ac:spMkLst>
        </pc:spChg>
        <pc:graphicFrameChg chg="del">
          <ac:chgData name="Alex Stewart" userId="S::alex.stewart@nhsconfed.org::d320812e-4258-412c-867e-fbcd4829c172" providerId="AD" clId="Web-{2FDB88BF-1F59-947B-CB9F-1A4B31743E1E}" dt="2025-09-25T10:00:56.782" v="76"/>
          <ac:graphicFrameMkLst>
            <pc:docMk/>
            <pc:sldMk cId="1261648496" sldId="350"/>
            <ac:graphicFrameMk id="2" creationId="{86C3911B-77EF-6075-20EB-23246848243E}"/>
          </ac:graphicFrameMkLst>
        </pc:graphicFrameChg>
      </pc:sldChg>
      <pc:sldChg chg="add del replId">
        <pc:chgData name="Alex Stewart" userId="S::alex.stewart@nhsconfed.org::d320812e-4258-412c-867e-fbcd4829c172" providerId="AD" clId="Web-{2FDB88BF-1F59-947B-CB9F-1A4B31743E1E}" dt="2025-09-25T10:01:01.282" v="79"/>
        <pc:sldMkLst>
          <pc:docMk/>
          <pc:sldMk cId="3454053235" sldId="351"/>
        </pc:sldMkLst>
      </pc:sldChg>
    </pc:docChg>
  </pc:docChgLst>
  <pc:docChgLst>
    <pc:chgData name="Alex Stewart" userId="S::alex.stewart@nhsconfed.org::d320812e-4258-412c-867e-fbcd4829c172" providerId="AD" clId="Web-{74ADCB71-C435-855A-C09E-204F32241F4B}"/>
    <pc:docChg chg="delSld modSld">
      <pc:chgData name="Alex Stewart" userId="S::alex.stewart@nhsconfed.org::d320812e-4258-412c-867e-fbcd4829c172" providerId="AD" clId="Web-{74ADCB71-C435-855A-C09E-204F32241F4B}" dt="2025-09-11T14:09:05.106" v="16"/>
      <pc:docMkLst>
        <pc:docMk/>
      </pc:docMkLst>
      <pc:sldChg chg="modSp">
        <pc:chgData name="Alex Stewart" userId="S::alex.stewart@nhsconfed.org::d320812e-4258-412c-867e-fbcd4829c172" providerId="AD" clId="Web-{74ADCB71-C435-855A-C09E-204F32241F4B}" dt="2025-09-11T14:08:47.949" v="9"/>
        <pc:sldMkLst>
          <pc:docMk/>
          <pc:sldMk cId="0" sldId="257"/>
        </pc:sldMkLst>
        <pc:graphicFrameChg chg="mod modGraphic">
          <ac:chgData name="Alex Stewart" userId="S::alex.stewart@nhsconfed.org::d320812e-4258-412c-867e-fbcd4829c172" providerId="AD" clId="Web-{74ADCB71-C435-855A-C09E-204F32241F4B}" dt="2025-09-11T14:08:47.949" v="9"/>
          <ac:graphicFrameMkLst>
            <pc:docMk/>
            <pc:sldMk cId="0" sldId="257"/>
            <ac:graphicFrameMk id="67" creationId="{00000000-0000-0000-0000-000000000000}"/>
          </ac:graphicFrameMkLst>
        </pc:graphicFrameChg>
      </pc:sldChg>
    </pc:docChg>
  </pc:docChgLst>
  <pc:docChgLst>
    <pc:chgData name="Emma Fulton" userId="S::emma.fulton@nhsconfed.org::496b20a0-1e95-41a8-9725-a29ba8d48cef" providerId="AD" clId="Web-{7590D100-5D92-0FCE-F8FE-B29BCF0404CF}"/>
    <pc:docChg chg="modSld">
      <pc:chgData name="Emma Fulton" userId="S::emma.fulton@nhsconfed.org::496b20a0-1e95-41a8-9725-a29ba8d48cef" providerId="AD" clId="Web-{7590D100-5D92-0FCE-F8FE-B29BCF0404CF}" dt="2025-09-22T16:46:46.211" v="94" actId="20577"/>
      <pc:docMkLst>
        <pc:docMk/>
      </pc:docMkLst>
      <pc:sldChg chg="modSp">
        <pc:chgData name="Emma Fulton" userId="S::emma.fulton@nhsconfed.org::496b20a0-1e95-41a8-9725-a29ba8d48cef" providerId="AD" clId="Web-{7590D100-5D92-0FCE-F8FE-B29BCF0404CF}" dt="2025-09-22T16:46:46.211" v="94" actId="20577"/>
        <pc:sldMkLst>
          <pc:docMk/>
          <pc:sldMk cId="1142869806" sldId="331"/>
        </pc:sldMkLst>
        <pc:spChg chg="mod">
          <ac:chgData name="Emma Fulton" userId="S::emma.fulton@nhsconfed.org::496b20a0-1e95-41a8-9725-a29ba8d48cef" providerId="AD" clId="Web-{7590D100-5D92-0FCE-F8FE-B29BCF0404CF}" dt="2025-09-22T16:46:46.211" v="94" actId="20577"/>
          <ac:spMkLst>
            <pc:docMk/>
            <pc:sldMk cId="1142869806" sldId="331"/>
            <ac:spMk id="5" creationId="{FFDE1400-3BED-B4FD-1EE9-A1225E87FBB9}"/>
          </ac:spMkLst>
        </pc:spChg>
      </pc:sldChg>
    </pc:docChg>
  </pc:docChgLst>
  <pc:docChgLst>
    <pc:chgData name="Alex Stewart" userId="S::alex.stewart@nhsconfed.org::d320812e-4258-412c-867e-fbcd4829c172" providerId="AD" clId="Web-{25E84646-DE63-C88A-8900-538CBC299E33}"/>
    <pc:docChg chg="addSld delSld modSld sldOrd">
      <pc:chgData name="Alex Stewart" userId="S::alex.stewart@nhsconfed.org::d320812e-4258-412c-867e-fbcd4829c172" providerId="AD" clId="Web-{25E84646-DE63-C88A-8900-538CBC299E33}" dt="2025-09-22T13:48:58.866" v="346"/>
      <pc:docMkLst>
        <pc:docMk/>
      </pc:docMkLst>
      <pc:sldChg chg="modSp">
        <pc:chgData name="Alex Stewart" userId="S::alex.stewart@nhsconfed.org::d320812e-4258-412c-867e-fbcd4829c172" providerId="AD" clId="Web-{25E84646-DE63-C88A-8900-538CBC299E33}" dt="2025-09-22T13:48:58.866" v="346"/>
        <pc:sldMkLst>
          <pc:docMk/>
          <pc:sldMk cId="0" sldId="257"/>
        </pc:sldMkLst>
        <pc:graphicFrameChg chg="mod modGraphic">
          <ac:chgData name="Alex Stewart" userId="S::alex.stewart@nhsconfed.org::d320812e-4258-412c-867e-fbcd4829c172" providerId="AD" clId="Web-{25E84646-DE63-C88A-8900-538CBC299E33}" dt="2025-09-22T13:48:58.866" v="346"/>
          <ac:graphicFrameMkLst>
            <pc:docMk/>
            <pc:sldMk cId="0" sldId="257"/>
            <ac:graphicFrameMk id="67" creationId="{00000000-0000-0000-0000-000000000000}"/>
          </ac:graphicFrameMkLst>
        </pc:graphicFrameChg>
      </pc:sldChg>
      <pc:sldChg chg="add del">
        <pc:chgData name="Alex Stewart" userId="S::alex.stewart@nhsconfed.org::d320812e-4258-412c-867e-fbcd4829c172" providerId="AD" clId="Web-{25E84646-DE63-C88A-8900-538CBC299E33}" dt="2025-09-22T13:48:52.288" v="344"/>
        <pc:sldMkLst>
          <pc:docMk/>
          <pc:sldMk cId="1142869806" sldId="331"/>
        </pc:sldMkLst>
      </pc:sldChg>
      <pc:sldChg chg="ord">
        <pc:chgData name="Alex Stewart" userId="S::alex.stewart@nhsconfed.org::d320812e-4258-412c-867e-fbcd4829c172" providerId="AD" clId="Web-{25E84646-DE63-C88A-8900-538CBC299E33}" dt="2025-09-22T13:24:36.231" v="290"/>
        <pc:sldMkLst>
          <pc:docMk/>
          <pc:sldMk cId="3354968575" sldId="343"/>
        </pc:sldMkLst>
      </pc:sldChg>
      <pc:sldChg chg="addSp delSp modSp">
        <pc:chgData name="Alex Stewart" userId="S::alex.stewart@nhsconfed.org::d320812e-4258-412c-867e-fbcd4829c172" providerId="AD" clId="Web-{25E84646-DE63-C88A-8900-538CBC299E33}" dt="2025-09-22T12:58:37.369" v="190"/>
        <pc:sldMkLst>
          <pc:docMk/>
          <pc:sldMk cId="3053619470" sldId="345"/>
        </pc:sldMkLst>
        <pc:spChg chg="add mod">
          <ac:chgData name="Alex Stewart" userId="S::alex.stewart@nhsconfed.org::d320812e-4258-412c-867e-fbcd4829c172" providerId="AD" clId="Web-{25E84646-DE63-C88A-8900-538CBC299E33}" dt="2025-09-22T12:55:32.622" v="129" actId="20577"/>
          <ac:spMkLst>
            <pc:docMk/>
            <pc:sldMk cId="3053619470" sldId="345"/>
            <ac:spMk id="7" creationId="{67AA7673-D5A3-DC9E-13D3-2BAE374C65B3}"/>
          </ac:spMkLst>
        </pc:spChg>
        <pc:spChg chg="mod">
          <ac:chgData name="Alex Stewart" userId="S::alex.stewart@nhsconfed.org::d320812e-4258-412c-867e-fbcd4829c172" providerId="AD" clId="Web-{25E84646-DE63-C88A-8900-538CBC299E33}" dt="2025-09-22T12:55:01.775" v="120" actId="20577"/>
          <ac:spMkLst>
            <pc:docMk/>
            <pc:sldMk cId="3053619470" sldId="345"/>
            <ac:spMk id="8" creationId="{2D66D7D8-A00B-4E56-9B7F-EB92E882FDAD}"/>
          </ac:spMkLst>
        </pc:spChg>
        <pc:spChg chg="add mod">
          <ac:chgData name="Alex Stewart" userId="S::alex.stewart@nhsconfed.org::d320812e-4258-412c-867e-fbcd4829c172" providerId="AD" clId="Web-{25E84646-DE63-C88A-8900-538CBC299E33}" dt="2025-09-22T12:51:44.034" v="46" actId="1076"/>
          <ac:spMkLst>
            <pc:docMk/>
            <pc:sldMk cId="3053619470" sldId="345"/>
            <ac:spMk id="12" creationId="{25EACC61-9573-DA5A-F0CB-B8C3F12D42FD}"/>
          </ac:spMkLst>
        </pc:spChg>
        <pc:spChg chg="add mod">
          <ac:chgData name="Alex Stewart" userId="S::alex.stewart@nhsconfed.org::d320812e-4258-412c-867e-fbcd4829c172" providerId="AD" clId="Web-{25E84646-DE63-C88A-8900-538CBC299E33}" dt="2025-09-22T12:58:26.634" v="189" actId="14100"/>
          <ac:spMkLst>
            <pc:docMk/>
            <pc:sldMk cId="3053619470" sldId="345"/>
            <ac:spMk id="15" creationId="{F0DFA095-DB10-E7A4-D23E-76B667AAFEB0}"/>
          </ac:spMkLst>
        </pc:spChg>
        <pc:spChg chg="add mod">
          <ac:chgData name="Alex Stewart" userId="S::alex.stewart@nhsconfed.org::d320812e-4258-412c-867e-fbcd4829c172" providerId="AD" clId="Web-{25E84646-DE63-C88A-8900-538CBC299E33}" dt="2025-09-22T12:58:37.369" v="190"/>
          <ac:spMkLst>
            <pc:docMk/>
            <pc:sldMk cId="3053619470" sldId="345"/>
            <ac:spMk id="20" creationId="{AE293D39-1F1B-61D7-A4FC-856382E3A383}"/>
          </ac:spMkLst>
        </pc:spChg>
        <pc:spChg chg="add mod">
          <ac:chgData name="Alex Stewart" userId="S::alex.stewart@nhsconfed.org::d320812e-4258-412c-867e-fbcd4829c172" providerId="AD" clId="Web-{25E84646-DE63-C88A-8900-538CBC299E33}" dt="2025-09-22T12:55:48.639" v="140" actId="1076"/>
          <ac:spMkLst>
            <pc:docMk/>
            <pc:sldMk cId="3053619470" sldId="345"/>
            <ac:spMk id="21" creationId="{EA1269A8-F8D3-5331-A218-B0B51380D8C0}"/>
          </ac:spMkLst>
        </pc:spChg>
      </pc:sldChg>
      <pc:sldChg chg="modSp add replId">
        <pc:chgData name="Alex Stewart" userId="S::alex.stewart@nhsconfed.org::d320812e-4258-412c-867e-fbcd4829c172" providerId="AD" clId="Web-{25E84646-DE63-C88A-8900-538CBC299E33}" dt="2025-09-22T13:00:57.796" v="255"/>
        <pc:sldMkLst>
          <pc:docMk/>
          <pc:sldMk cId="1490490972" sldId="348"/>
        </pc:sldMkLst>
        <pc:spChg chg="mod">
          <ac:chgData name="Alex Stewart" userId="S::alex.stewart@nhsconfed.org::d320812e-4258-412c-867e-fbcd4829c172" providerId="AD" clId="Web-{25E84646-DE63-C88A-8900-538CBC299E33}" dt="2025-09-22T12:59:37.731" v="212"/>
          <ac:spMkLst>
            <pc:docMk/>
            <pc:sldMk cId="1490490972" sldId="348"/>
            <ac:spMk id="7" creationId="{E9E12F0E-1440-0035-090A-2E5A22A6EF14}"/>
          </ac:spMkLst>
        </pc:spChg>
      </pc:sldChg>
    </pc:docChg>
  </pc:docChgLst>
  <pc:docChgLst>
    <pc:chgData name="Alex Stewart" userId="S::alex.stewart@nhsconfed.org::d320812e-4258-412c-867e-fbcd4829c172" providerId="AD" clId="Web-{ECC3E744-DB45-F363-F721-29CAE5B04CDE}"/>
    <pc:docChg chg="addSld delSld modSld">
      <pc:chgData name="Alex Stewart" userId="S::alex.stewart@nhsconfed.org::d320812e-4258-412c-867e-fbcd4829c172" providerId="AD" clId="Web-{ECC3E744-DB45-F363-F721-29CAE5B04CDE}" dt="2025-09-11T14:08:10.329" v="137" actId="20577"/>
      <pc:docMkLst>
        <pc:docMk/>
      </pc:docMkLst>
      <pc:sldChg chg="modSp">
        <pc:chgData name="Alex Stewart" userId="S::alex.stewart@nhsconfed.org::d320812e-4258-412c-867e-fbcd4829c172" providerId="AD" clId="Web-{ECC3E744-DB45-F363-F721-29CAE5B04CDE}" dt="2025-09-11T14:02:37.746" v="121"/>
        <pc:sldMkLst>
          <pc:docMk/>
          <pc:sldMk cId="0" sldId="257"/>
        </pc:sldMkLst>
        <pc:graphicFrameChg chg="mod modGraphic">
          <ac:chgData name="Alex Stewart" userId="S::alex.stewart@nhsconfed.org::d320812e-4258-412c-867e-fbcd4829c172" providerId="AD" clId="Web-{ECC3E744-DB45-F363-F721-29CAE5B04CDE}" dt="2025-09-11T14:02:37.746" v="121"/>
          <ac:graphicFrameMkLst>
            <pc:docMk/>
            <pc:sldMk cId="0" sldId="257"/>
            <ac:graphicFrameMk id="67" creationId="{00000000-0000-0000-0000-000000000000}"/>
          </ac:graphicFrameMkLst>
        </pc:graphicFrameChg>
      </pc:sldChg>
      <pc:sldChg chg="del">
        <pc:chgData name="Alex Stewart" userId="S::alex.stewart@nhsconfed.org::d320812e-4258-412c-867e-fbcd4829c172" providerId="AD" clId="Web-{ECC3E744-DB45-F363-F721-29CAE5B04CDE}" dt="2025-09-11T14:00:53.415" v="9"/>
        <pc:sldMkLst>
          <pc:docMk/>
          <pc:sldMk cId="1142869806" sldId="331"/>
        </pc:sldMkLst>
      </pc:sldChg>
      <pc:sldChg chg="add">
        <pc:chgData name="Alex Stewart" userId="S::alex.stewart@nhsconfed.org::d320812e-4258-412c-867e-fbcd4829c172" providerId="AD" clId="Web-{ECC3E744-DB45-F363-F721-29CAE5B04CDE}" dt="2025-09-11T14:01:05.993" v="11"/>
        <pc:sldMkLst>
          <pc:docMk/>
          <pc:sldMk cId="3790697817" sldId="335"/>
        </pc:sldMkLst>
      </pc:sldChg>
      <pc:sldChg chg="modSp add">
        <pc:chgData name="Alex Stewart" userId="S::alex.stewart@nhsconfed.org::d320812e-4258-412c-867e-fbcd4829c172" providerId="AD" clId="Web-{ECC3E744-DB45-F363-F721-29CAE5B04CDE}" dt="2025-09-11T14:02:23.730" v="119"/>
        <pc:sldMkLst>
          <pc:docMk/>
          <pc:sldMk cId="2399347347" sldId="336"/>
        </pc:sldMkLst>
        <pc:graphicFrameChg chg="mod modGraphic">
          <ac:chgData name="Alex Stewart" userId="S::alex.stewart@nhsconfed.org::d320812e-4258-412c-867e-fbcd4829c172" providerId="AD" clId="Web-{ECC3E744-DB45-F363-F721-29CAE5B04CDE}" dt="2025-09-11T14:02:23.730" v="119"/>
          <ac:graphicFrameMkLst>
            <pc:docMk/>
            <pc:sldMk cId="2399347347" sldId="336"/>
            <ac:graphicFrameMk id="10" creationId="{AD3BF79C-2AF0-10B6-B160-1DA7FF463F24}"/>
          </ac:graphicFrameMkLst>
        </pc:graphicFrameChg>
      </pc:sldChg>
    </pc:docChg>
  </pc:docChgLst>
  <pc:docChgLst>
    <pc:chgData name="Emma Fulton" userId="S::emma.fulton@nhsconfed.org::496b20a0-1e95-41a8-9725-a29ba8d48cef" providerId="AD" clId="Web-{4A16D9F3-605E-9E37-DE1E-FFCE16B6189C}"/>
    <pc:docChg chg="modSld">
      <pc:chgData name="Emma Fulton" userId="S::emma.fulton@nhsconfed.org::496b20a0-1e95-41a8-9725-a29ba8d48cef" providerId="AD" clId="Web-{4A16D9F3-605E-9E37-DE1E-FFCE16B6189C}" dt="2025-09-25T12:57:01.357" v="1" actId="20577"/>
      <pc:docMkLst>
        <pc:docMk/>
      </pc:docMkLst>
      <pc:sldChg chg="modSp">
        <pc:chgData name="Emma Fulton" userId="S::emma.fulton@nhsconfed.org::496b20a0-1e95-41a8-9725-a29ba8d48cef" providerId="AD" clId="Web-{4A16D9F3-605E-9E37-DE1E-FFCE16B6189C}" dt="2025-09-25T12:57:01.357" v="1" actId="20577"/>
        <pc:sldMkLst>
          <pc:docMk/>
          <pc:sldMk cId="3053619470" sldId="345"/>
        </pc:sldMkLst>
        <pc:spChg chg="mod">
          <ac:chgData name="Emma Fulton" userId="S::emma.fulton@nhsconfed.org::496b20a0-1e95-41a8-9725-a29ba8d48cef" providerId="AD" clId="Web-{4A16D9F3-605E-9E37-DE1E-FFCE16B6189C}" dt="2025-09-25T12:57:01.357" v="1" actId="20577"/>
          <ac:spMkLst>
            <pc:docMk/>
            <pc:sldMk cId="3053619470" sldId="345"/>
            <ac:spMk id="12" creationId="{25EACC61-9573-DA5A-F0CB-B8C3F12D42FD}"/>
          </ac:spMkLst>
        </pc:spChg>
      </pc:sldChg>
      <pc:sldChg chg="modSp">
        <pc:chgData name="Emma Fulton" userId="S::emma.fulton@nhsconfed.org::496b20a0-1e95-41a8-9725-a29ba8d48cef" providerId="AD" clId="Web-{4A16D9F3-605E-9E37-DE1E-FFCE16B6189C}" dt="2025-09-25T12:56:57.497" v="0" actId="20577"/>
        <pc:sldMkLst>
          <pc:docMk/>
          <pc:sldMk cId="1490490972" sldId="348"/>
        </pc:sldMkLst>
        <pc:spChg chg="mod">
          <ac:chgData name="Emma Fulton" userId="S::emma.fulton@nhsconfed.org::496b20a0-1e95-41a8-9725-a29ba8d48cef" providerId="AD" clId="Web-{4A16D9F3-605E-9E37-DE1E-FFCE16B6189C}" dt="2025-09-25T12:56:57.497" v="0" actId="20577"/>
          <ac:spMkLst>
            <pc:docMk/>
            <pc:sldMk cId="1490490972" sldId="348"/>
            <ac:spMk id="12" creationId="{2B9C2DE6-73D7-D129-0B13-5900A0DDA852}"/>
          </ac:spMkLst>
        </pc:spChg>
      </pc:sldChg>
    </pc:docChg>
  </pc:docChgLst>
  <pc:docChgLst>
    <pc:chgData name="Alex Stewart" userId="S::alex.stewart@nhsconfed.org::d320812e-4258-412c-867e-fbcd4829c172" providerId="AD" clId="Web-{1C048422-2578-9C4D-D1B8-619282A24155}"/>
    <pc:docChg chg="addSld delSld modSld">
      <pc:chgData name="Alex Stewart" userId="S::alex.stewart@nhsconfed.org::d320812e-4258-412c-867e-fbcd4829c172" providerId="AD" clId="Web-{1C048422-2578-9C4D-D1B8-619282A24155}" dt="2025-09-25T09:56:05.312" v="390" actId="20577"/>
      <pc:docMkLst>
        <pc:docMk/>
      </pc:docMkLst>
      <pc:sldChg chg="addSp delSp modSp">
        <pc:chgData name="Alex Stewart" userId="S::alex.stewart@nhsconfed.org::d320812e-4258-412c-867e-fbcd4829c172" providerId="AD" clId="Web-{1C048422-2578-9C4D-D1B8-619282A24155}" dt="2025-09-25T09:56:05.312" v="390" actId="20577"/>
        <pc:sldMkLst>
          <pc:docMk/>
          <pc:sldMk cId="1490490972" sldId="348"/>
        </pc:sldMkLst>
        <pc:spChg chg="mod">
          <ac:chgData name="Alex Stewart" userId="S::alex.stewart@nhsconfed.org::d320812e-4258-412c-867e-fbcd4829c172" providerId="AD" clId="Web-{1C048422-2578-9C4D-D1B8-619282A24155}" dt="2025-09-25T09:56:05.312" v="390" actId="20577"/>
          <ac:spMkLst>
            <pc:docMk/>
            <pc:sldMk cId="1490490972" sldId="348"/>
            <ac:spMk id="7" creationId="{E9E12F0E-1440-0035-090A-2E5A22A6EF14}"/>
          </ac:spMkLst>
        </pc:spChg>
        <pc:spChg chg="mod">
          <ac:chgData name="Alex Stewart" userId="S::alex.stewart@nhsconfed.org::d320812e-4258-412c-867e-fbcd4829c172" providerId="AD" clId="Web-{1C048422-2578-9C4D-D1B8-619282A24155}" dt="2025-09-25T09:52:45.725" v="4" actId="20577"/>
          <ac:spMkLst>
            <pc:docMk/>
            <pc:sldMk cId="1490490972" sldId="348"/>
            <ac:spMk id="8" creationId="{635F5848-AB29-561D-F647-21DDA9D95057}"/>
          </ac:spMkLst>
        </pc:spChg>
        <pc:spChg chg="mod">
          <ac:chgData name="Alex Stewart" userId="S::alex.stewart@nhsconfed.org::d320812e-4258-412c-867e-fbcd4829c172" providerId="AD" clId="Web-{1C048422-2578-9C4D-D1B8-619282A24155}" dt="2025-09-25T09:52:52.351" v="7" actId="14100"/>
          <ac:spMkLst>
            <pc:docMk/>
            <pc:sldMk cId="1490490972" sldId="348"/>
            <ac:spMk id="15" creationId="{3A4DEE4C-0D1F-729F-7F4B-A5D50B581668}"/>
          </ac:spMkLst>
        </pc:spChg>
        <pc:spChg chg="mod">
          <ac:chgData name="Alex Stewart" userId="S::alex.stewart@nhsconfed.org::d320812e-4258-412c-867e-fbcd4829c172" providerId="AD" clId="Web-{1C048422-2578-9C4D-D1B8-619282A24155}" dt="2025-09-25T09:52:47.382" v="5" actId="1076"/>
          <ac:spMkLst>
            <pc:docMk/>
            <pc:sldMk cId="1490490972" sldId="348"/>
            <ac:spMk id="20" creationId="{7F123E55-2A6F-B55B-DB78-303BC0CB3EA4}"/>
          </ac:spMkLst>
        </pc:spChg>
        <pc:spChg chg="del">
          <ac:chgData name="Alex Stewart" userId="S::alex.stewart@nhsconfed.org::d320812e-4258-412c-867e-fbcd4829c172" providerId="AD" clId="Web-{1C048422-2578-9C4D-D1B8-619282A24155}" dt="2025-09-25T09:52:48.804" v="6"/>
          <ac:spMkLst>
            <pc:docMk/>
            <pc:sldMk cId="1490490972" sldId="348"/>
            <ac:spMk id="21" creationId="{6EFCF0FA-BF75-6F7F-4D34-0860142A929D}"/>
          </ac:spMkLst>
        </pc:spChg>
        <pc:graphicFrameChg chg="add mod modGraphic">
          <ac:chgData name="Alex Stewart" userId="S::alex.stewart@nhsconfed.org::d320812e-4258-412c-867e-fbcd4829c172" providerId="AD" clId="Web-{1C048422-2578-9C4D-D1B8-619282A24155}" dt="2025-09-25T09:55:48.779" v="388"/>
          <ac:graphicFrameMkLst>
            <pc:docMk/>
            <pc:sldMk cId="1490490972" sldId="348"/>
            <ac:graphicFrameMk id="2" creationId="{9BFEAB7A-1C85-8DC5-842A-DD7AAD5F8B8A}"/>
          </ac:graphicFrameMkLst>
        </pc:graphicFrameChg>
      </pc:sldChg>
      <pc:sldChg chg="add replId">
        <pc:chgData name="Alex Stewart" userId="S::alex.stewart@nhsconfed.org::d320812e-4258-412c-867e-fbcd4829c172" providerId="AD" clId="Web-{1C048422-2578-9C4D-D1B8-619282A24155}" dt="2025-09-25T09:51:52.959" v="2"/>
        <pc:sldMkLst>
          <pc:docMk/>
          <pc:sldMk cId="1104457985" sldId="349"/>
        </pc:sldMkLst>
      </pc:sldChg>
      <pc:sldChg chg="new del">
        <pc:chgData name="Alex Stewart" userId="S::alex.stewart@nhsconfed.org::d320812e-4258-412c-867e-fbcd4829c172" providerId="AD" clId="Web-{1C048422-2578-9C4D-D1B8-619282A24155}" dt="2025-09-25T09:51:50.756" v="1"/>
        <pc:sldMkLst>
          <pc:docMk/>
          <pc:sldMk cId="3949824616" sldId="349"/>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B794EE-00CE-0E4B-AE41-C9B4E394CFBE}"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GB"/>
        </a:p>
      </dgm:t>
    </dgm:pt>
    <dgm:pt modelId="{6CB2F216-69CE-7D41-ABBB-BD8011AA7E51}">
      <dgm:prSet custT="1"/>
      <dgm:spPr/>
      <dgm:t>
        <a:bodyPr/>
        <a:lstStyle/>
        <a:p>
          <a:r>
            <a:rPr lang="en-GB" sz="1350" b="1">
              <a:solidFill>
                <a:schemeClr val="tx1"/>
              </a:solidFill>
            </a:rPr>
            <a:t>Encourage curiosity</a:t>
          </a:r>
        </a:p>
      </dgm:t>
    </dgm:pt>
    <dgm:pt modelId="{4208FED7-8F8C-234F-A7F2-788D6D6A9D15}" type="parTrans" cxnId="{514F0672-1DD2-4143-B55C-2A96D0DF35A0}">
      <dgm:prSet/>
      <dgm:spPr/>
      <dgm:t>
        <a:bodyPr/>
        <a:lstStyle/>
        <a:p>
          <a:endParaRPr lang="en-GB"/>
        </a:p>
      </dgm:t>
    </dgm:pt>
    <dgm:pt modelId="{CC45DE76-7C84-1447-BF40-5536A84B85DA}" type="sibTrans" cxnId="{514F0672-1DD2-4143-B55C-2A96D0DF35A0}">
      <dgm:prSet/>
      <dgm:spPr/>
      <dgm:t>
        <a:bodyPr/>
        <a:lstStyle/>
        <a:p>
          <a:endParaRPr lang="en-GB"/>
        </a:p>
      </dgm:t>
    </dgm:pt>
    <dgm:pt modelId="{5A692220-91FE-2F41-A297-EEED39BC5F29}">
      <dgm:prSet custT="1"/>
      <dgm:spPr/>
      <dgm:t>
        <a:bodyPr/>
        <a:lstStyle/>
        <a:p>
          <a:r>
            <a:rPr lang="en-GB" sz="1350" b="1"/>
            <a:t>Assume positive intent</a:t>
          </a:r>
        </a:p>
      </dgm:t>
    </dgm:pt>
    <dgm:pt modelId="{CEF2FBF5-7EF7-8A42-B896-9D64C3E63EBD}" type="parTrans" cxnId="{03092859-E498-8E4A-A742-C85B87AA157C}">
      <dgm:prSet/>
      <dgm:spPr/>
      <dgm:t>
        <a:bodyPr/>
        <a:lstStyle/>
        <a:p>
          <a:endParaRPr lang="en-GB"/>
        </a:p>
      </dgm:t>
    </dgm:pt>
    <dgm:pt modelId="{97887BAF-CA22-294C-B87B-32F3399B6E67}" type="sibTrans" cxnId="{03092859-E498-8E4A-A742-C85B87AA157C}">
      <dgm:prSet/>
      <dgm:spPr/>
      <dgm:t>
        <a:bodyPr/>
        <a:lstStyle/>
        <a:p>
          <a:endParaRPr lang="en-GB"/>
        </a:p>
      </dgm:t>
    </dgm:pt>
    <dgm:pt modelId="{09C26F88-4D83-A543-8D6B-3A130733636E}">
      <dgm:prSet custT="1"/>
      <dgm:spPr/>
      <dgm:t>
        <a:bodyPr/>
        <a:lstStyle/>
        <a:p>
          <a:r>
            <a:rPr lang="en-GB" sz="1350" b="1"/>
            <a:t>Speak plainly</a:t>
          </a:r>
        </a:p>
      </dgm:t>
    </dgm:pt>
    <dgm:pt modelId="{33A6579C-DE94-C242-8A88-0929BEB7A28E}" type="parTrans" cxnId="{3F5A51D9-A0C6-864C-BA5D-85B9D45E1F36}">
      <dgm:prSet/>
      <dgm:spPr/>
      <dgm:t>
        <a:bodyPr/>
        <a:lstStyle/>
        <a:p>
          <a:endParaRPr lang="en-GB"/>
        </a:p>
      </dgm:t>
    </dgm:pt>
    <dgm:pt modelId="{04CC972A-C0E2-A34C-8AA2-E85B6F42D8A4}" type="sibTrans" cxnId="{3F5A51D9-A0C6-864C-BA5D-85B9D45E1F36}">
      <dgm:prSet/>
      <dgm:spPr/>
      <dgm:t>
        <a:bodyPr/>
        <a:lstStyle/>
        <a:p>
          <a:endParaRPr lang="en-GB"/>
        </a:p>
      </dgm:t>
    </dgm:pt>
    <dgm:pt modelId="{018966F7-09E8-904C-8AD6-8DE702EEECE5}">
      <dgm:prSet custT="1"/>
      <dgm:spPr/>
      <dgm:t>
        <a:bodyPr/>
        <a:lstStyle/>
        <a:p>
          <a:r>
            <a:rPr lang="en-GB" sz="1350" b="1">
              <a:solidFill>
                <a:schemeClr val="tx1"/>
              </a:solidFill>
            </a:rPr>
            <a:t>Own your impact</a:t>
          </a:r>
        </a:p>
      </dgm:t>
    </dgm:pt>
    <dgm:pt modelId="{02954FED-17D0-D548-B939-4B2FCCF04A10}" type="parTrans" cxnId="{8DECC440-D40C-5848-8119-2A6A3F9D0B08}">
      <dgm:prSet/>
      <dgm:spPr/>
      <dgm:t>
        <a:bodyPr/>
        <a:lstStyle/>
        <a:p>
          <a:endParaRPr lang="en-GB"/>
        </a:p>
      </dgm:t>
    </dgm:pt>
    <dgm:pt modelId="{33F74996-5FB6-3649-87DB-DECE07DD49DA}" type="sibTrans" cxnId="{8DECC440-D40C-5848-8119-2A6A3F9D0B08}">
      <dgm:prSet/>
      <dgm:spPr/>
      <dgm:t>
        <a:bodyPr/>
        <a:lstStyle/>
        <a:p>
          <a:endParaRPr lang="en-GB"/>
        </a:p>
      </dgm:t>
    </dgm:pt>
    <dgm:pt modelId="{5FCBE7C6-8BFA-B845-8898-9B09C74934A7}">
      <dgm:prSet custT="1"/>
      <dgm:spPr/>
      <dgm:t>
        <a:bodyPr/>
        <a:lstStyle/>
        <a:p>
          <a:r>
            <a:rPr lang="en-GB" sz="1350" b="1"/>
            <a:t>Pause and reflect</a:t>
          </a:r>
        </a:p>
      </dgm:t>
    </dgm:pt>
    <dgm:pt modelId="{D72BF51B-92F0-6348-A11E-1B3B535467E4}" type="parTrans" cxnId="{7F9731EF-F05C-944F-A8B8-C3966DDFCF38}">
      <dgm:prSet/>
      <dgm:spPr/>
      <dgm:t>
        <a:bodyPr/>
        <a:lstStyle/>
        <a:p>
          <a:endParaRPr lang="en-GB"/>
        </a:p>
      </dgm:t>
    </dgm:pt>
    <dgm:pt modelId="{FD92FDC5-72FB-8C49-BE76-01069EDE6CDA}" type="sibTrans" cxnId="{7F9731EF-F05C-944F-A8B8-C3966DDFCF38}">
      <dgm:prSet/>
      <dgm:spPr/>
      <dgm:t>
        <a:bodyPr/>
        <a:lstStyle/>
        <a:p>
          <a:endParaRPr lang="en-GB"/>
        </a:p>
      </dgm:t>
    </dgm:pt>
    <dgm:pt modelId="{3B32F56F-272C-1B43-A45C-B24C402400D0}">
      <dgm:prSet custT="1"/>
      <dgm:spPr/>
      <dgm:t>
        <a:bodyPr/>
        <a:lstStyle/>
        <a:p>
          <a:r>
            <a:rPr lang="en-GB" sz="1350" b="1"/>
            <a:t>Challenge with care &amp; embrace feedback</a:t>
          </a:r>
        </a:p>
      </dgm:t>
    </dgm:pt>
    <dgm:pt modelId="{A510FBAE-A30C-3A4C-A3CD-CB70CB90526A}" type="parTrans" cxnId="{2B9C7D15-1242-B144-959D-F3257D1E18E0}">
      <dgm:prSet/>
      <dgm:spPr/>
      <dgm:t>
        <a:bodyPr/>
        <a:lstStyle/>
        <a:p>
          <a:endParaRPr lang="en-GB"/>
        </a:p>
      </dgm:t>
    </dgm:pt>
    <dgm:pt modelId="{FB1DEBD8-F73D-7549-A0A5-92E2DAF5B016}" type="sibTrans" cxnId="{2B9C7D15-1242-B144-959D-F3257D1E18E0}">
      <dgm:prSet/>
      <dgm:spPr/>
      <dgm:t>
        <a:bodyPr/>
        <a:lstStyle/>
        <a:p>
          <a:endParaRPr lang="en-GB"/>
        </a:p>
      </dgm:t>
    </dgm:pt>
    <dgm:pt modelId="{7748B9A4-2E66-9C46-9CFD-74BAFFF7851B}">
      <dgm:prSet custT="1"/>
      <dgm:spPr/>
      <dgm:t>
        <a:bodyPr/>
        <a:lstStyle/>
        <a:p>
          <a:r>
            <a:rPr lang="en-GB" sz="1350" b="1">
              <a:solidFill>
                <a:schemeClr val="tx1"/>
              </a:solidFill>
            </a:rPr>
            <a:t>Adapt and evolve</a:t>
          </a:r>
        </a:p>
      </dgm:t>
    </dgm:pt>
    <dgm:pt modelId="{405EA9C1-E46B-EF49-9F4A-556F6925F1F9}" type="parTrans" cxnId="{C4F37F49-D070-2042-BC48-71E28E2531A9}">
      <dgm:prSet/>
      <dgm:spPr/>
      <dgm:t>
        <a:bodyPr/>
        <a:lstStyle/>
        <a:p>
          <a:endParaRPr lang="en-GB"/>
        </a:p>
      </dgm:t>
    </dgm:pt>
    <dgm:pt modelId="{43A15CEB-5112-6847-B0E6-8D074CD890EF}" type="sibTrans" cxnId="{C4F37F49-D070-2042-BC48-71E28E2531A9}">
      <dgm:prSet/>
      <dgm:spPr/>
      <dgm:t>
        <a:bodyPr/>
        <a:lstStyle/>
        <a:p>
          <a:endParaRPr lang="en-GB"/>
        </a:p>
      </dgm:t>
    </dgm:pt>
    <dgm:pt modelId="{7DCCF338-88FA-E944-9D3D-0FDD001E4576}">
      <dgm:prSet custT="1"/>
      <dgm:spPr/>
      <dgm:t>
        <a:bodyPr/>
        <a:lstStyle/>
        <a:p>
          <a:endParaRPr lang="en-GB" sz="1350" b="1"/>
        </a:p>
      </dgm:t>
    </dgm:pt>
    <dgm:pt modelId="{C472CB5E-3DD1-954D-B018-07D0A83C32A2}" type="parTrans" cxnId="{38E11126-9C3E-6E4B-88CC-5CB7A6944BB7}">
      <dgm:prSet/>
      <dgm:spPr/>
      <dgm:t>
        <a:bodyPr/>
        <a:lstStyle/>
        <a:p>
          <a:endParaRPr lang="en-GB"/>
        </a:p>
      </dgm:t>
    </dgm:pt>
    <dgm:pt modelId="{64662B36-98E5-544D-9717-DAE9A78A5067}" type="sibTrans" cxnId="{38E11126-9C3E-6E4B-88CC-5CB7A6944BB7}">
      <dgm:prSet/>
      <dgm:spPr/>
      <dgm:t>
        <a:bodyPr/>
        <a:lstStyle/>
        <a:p>
          <a:endParaRPr lang="en-GB"/>
        </a:p>
      </dgm:t>
    </dgm:pt>
    <dgm:pt modelId="{AD46E5EB-E770-FD4F-90E7-303A492CF483}">
      <dgm:prSet phldrT="[Text]" custT="1"/>
      <dgm:spPr/>
      <dgm:t>
        <a:bodyPr/>
        <a:lstStyle/>
        <a:p>
          <a:pPr>
            <a:buFont typeface="Arial" panose="020B0604020202020204" pitchFamily="34" charset="0"/>
            <a:buChar char="•"/>
          </a:pPr>
          <a:r>
            <a:rPr lang="en-GB" sz="2400" b="0"/>
            <a:t>Psychological safety</a:t>
          </a:r>
        </a:p>
      </dgm:t>
    </dgm:pt>
    <dgm:pt modelId="{25DA2315-006D-9944-A1C5-F11B98260EEF}" type="sibTrans" cxnId="{37A2C9E4-B96A-5247-9747-CE60AA7100DB}">
      <dgm:prSet/>
      <dgm:spPr/>
      <dgm:t>
        <a:bodyPr/>
        <a:lstStyle/>
        <a:p>
          <a:endParaRPr lang="en-GB"/>
        </a:p>
      </dgm:t>
    </dgm:pt>
    <dgm:pt modelId="{A210BD27-2589-7649-BA66-B99888899B62}" type="parTrans" cxnId="{37A2C9E4-B96A-5247-9747-CE60AA7100DB}">
      <dgm:prSet/>
      <dgm:spPr/>
      <dgm:t>
        <a:bodyPr/>
        <a:lstStyle/>
        <a:p>
          <a:endParaRPr lang="en-GB"/>
        </a:p>
      </dgm:t>
    </dgm:pt>
    <dgm:pt modelId="{AD8AFB86-F606-4249-820C-0D7700B13E34}">
      <dgm:prSet custT="1"/>
      <dgm:spPr/>
      <dgm:t>
        <a:bodyPr/>
        <a:lstStyle/>
        <a:p>
          <a:r>
            <a:rPr lang="en-GB" sz="1350" b="1"/>
            <a:t>Celebrate vulnerability</a:t>
          </a:r>
        </a:p>
      </dgm:t>
    </dgm:pt>
    <dgm:pt modelId="{9DE9D3A6-93A8-474F-9786-46F2AF20FE94}" type="parTrans" cxnId="{3E66E6D8-36CD-CF40-B0BC-85EE83FE6148}">
      <dgm:prSet/>
      <dgm:spPr/>
      <dgm:t>
        <a:bodyPr/>
        <a:lstStyle/>
        <a:p>
          <a:endParaRPr lang="en-GB"/>
        </a:p>
      </dgm:t>
    </dgm:pt>
    <dgm:pt modelId="{400FDB72-E1FB-B94E-9BED-165E52FC4049}" type="sibTrans" cxnId="{3E66E6D8-36CD-CF40-B0BC-85EE83FE6148}">
      <dgm:prSet/>
      <dgm:spPr/>
      <dgm:t>
        <a:bodyPr/>
        <a:lstStyle/>
        <a:p>
          <a:endParaRPr lang="en-GB"/>
        </a:p>
      </dgm:t>
    </dgm:pt>
    <dgm:pt modelId="{0A513E0F-5CC3-A745-9A72-E164D809F065}">
      <dgm:prSet custT="1"/>
      <dgm:spPr/>
      <dgm:t>
        <a:bodyPr/>
        <a:lstStyle/>
        <a:p>
          <a:r>
            <a:rPr lang="en-GB" sz="1350" b="1">
              <a:solidFill>
                <a:schemeClr val="tx1"/>
              </a:solidFill>
            </a:rPr>
            <a:t>Be fully present</a:t>
          </a:r>
        </a:p>
      </dgm:t>
    </dgm:pt>
    <dgm:pt modelId="{CA2ED894-FB51-7E40-B1B9-42D93E8B5FFA}" type="parTrans" cxnId="{41CFC38A-C5B3-A445-8622-D71798AF5096}">
      <dgm:prSet/>
      <dgm:spPr/>
      <dgm:t>
        <a:bodyPr/>
        <a:lstStyle/>
        <a:p>
          <a:endParaRPr lang="en-GB"/>
        </a:p>
      </dgm:t>
    </dgm:pt>
    <dgm:pt modelId="{3E109FDF-6DEB-A549-B9B0-FE763BC5BFD5}" type="sibTrans" cxnId="{41CFC38A-C5B3-A445-8622-D71798AF5096}">
      <dgm:prSet/>
      <dgm:spPr/>
      <dgm:t>
        <a:bodyPr/>
        <a:lstStyle/>
        <a:p>
          <a:endParaRPr lang="en-GB"/>
        </a:p>
      </dgm:t>
    </dgm:pt>
    <dgm:pt modelId="{E916F829-03F6-4CC7-A13B-DF323776B387}">
      <dgm:prSet phldrT="[Text]" custT="1"/>
      <dgm:spPr/>
      <dgm:t>
        <a:bodyPr/>
        <a:lstStyle/>
        <a:p>
          <a:pPr>
            <a:buFont typeface="Arial" panose="020B0604020202020204" pitchFamily="34" charset="0"/>
            <a:buChar char="•"/>
          </a:pPr>
          <a:r>
            <a:rPr lang="en-GB" sz="1350" b="1"/>
            <a:t>Be respectful and inclusive</a:t>
          </a:r>
        </a:p>
      </dgm:t>
    </dgm:pt>
    <dgm:pt modelId="{73035A56-9D87-438A-A99A-F07FD4C90342}" type="parTrans" cxnId="{3A2E9D91-F6EA-4C51-9D3B-4AD6FF3630B0}">
      <dgm:prSet/>
      <dgm:spPr/>
      <dgm:t>
        <a:bodyPr/>
        <a:lstStyle/>
        <a:p>
          <a:endParaRPr lang="en-GB"/>
        </a:p>
      </dgm:t>
    </dgm:pt>
    <dgm:pt modelId="{0DDD946B-E7A2-4422-9215-0DDEF2911B6C}" type="sibTrans" cxnId="{3A2E9D91-F6EA-4C51-9D3B-4AD6FF3630B0}">
      <dgm:prSet/>
      <dgm:spPr/>
      <dgm:t>
        <a:bodyPr/>
        <a:lstStyle/>
        <a:p>
          <a:endParaRPr lang="en-GB"/>
        </a:p>
      </dgm:t>
    </dgm:pt>
    <dgm:pt modelId="{D600599A-A214-4886-B613-D1DBF79C8087}" type="pres">
      <dgm:prSet presAssocID="{A8B794EE-00CE-0E4B-AE41-C9B4E394CFBE}" presName="Name0" presStyleCnt="0">
        <dgm:presLayoutVars>
          <dgm:chMax val="1"/>
          <dgm:dir/>
          <dgm:animLvl val="ctr"/>
          <dgm:resizeHandles val="exact"/>
        </dgm:presLayoutVars>
      </dgm:prSet>
      <dgm:spPr/>
    </dgm:pt>
    <dgm:pt modelId="{F99BCF10-20A0-4533-AA05-8F28A07CAE94}" type="pres">
      <dgm:prSet presAssocID="{AD46E5EB-E770-FD4F-90E7-303A492CF483}" presName="centerShape" presStyleLbl="node0" presStyleIdx="0" presStyleCnt="1" custScaleX="222995" custScaleY="223632"/>
      <dgm:spPr/>
    </dgm:pt>
    <dgm:pt modelId="{1D0F881E-97CB-4C4F-AEAA-F6869564746E}" type="pres">
      <dgm:prSet presAssocID="{E916F829-03F6-4CC7-A13B-DF323776B387}" presName="node" presStyleLbl="node1" presStyleIdx="0" presStyleCnt="10" custScaleX="153845" custScaleY="156798">
        <dgm:presLayoutVars>
          <dgm:bulletEnabled val="1"/>
        </dgm:presLayoutVars>
      </dgm:prSet>
      <dgm:spPr/>
    </dgm:pt>
    <dgm:pt modelId="{C5FED41F-E5E4-4AEF-9CBE-D550AF4E35C6}" type="pres">
      <dgm:prSet presAssocID="{E916F829-03F6-4CC7-A13B-DF323776B387}" presName="dummy" presStyleCnt="0"/>
      <dgm:spPr/>
    </dgm:pt>
    <dgm:pt modelId="{1AD90E40-59D7-4E97-94DB-E30FA3C28677}" type="pres">
      <dgm:prSet presAssocID="{0DDD946B-E7A2-4422-9215-0DDEF2911B6C}" presName="sibTrans" presStyleLbl="sibTrans2D1" presStyleIdx="0" presStyleCnt="10"/>
      <dgm:spPr/>
    </dgm:pt>
    <dgm:pt modelId="{A36C7956-0B6A-4A45-8689-02AD6CC06C45}" type="pres">
      <dgm:prSet presAssocID="{6CB2F216-69CE-7D41-ABBB-BD8011AA7E51}" presName="node" presStyleLbl="node1" presStyleIdx="1" presStyleCnt="10" custScaleX="153845" custScaleY="156798">
        <dgm:presLayoutVars>
          <dgm:bulletEnabled val="1"/>
        </dgm:presLayoutVars>
      </dgm:prSet>
      <dgm:spPr/>
    </dgm:pt>
    <dgm:pt modelId="{46CE7E5B-8C75-412E-948F-C05663299DB1}" type="pres">
      <dgm:prSet presAssocID="{6CB2F216-69CE-7D41-ABBB-BD8011AA7E51}" presName="dummy" presStyleCnt="0"/>
      <dgm:spPr/>
    </dgm:pt>
    <dgm:pt modelId="{D6474358-7359-4A64-A4E2-19409C8E3136}" type="pres">
      <dgm:prSet presAssocID="{CC45DE76-7C84-1447-BF40-5536A84B85DA}" presName="sibTrans" presStyleLbl="sibTrans2D1" presStyleIdx="1" presStyleCnt="10"/>
      <dgm:spPr/>
    </dgm:pt>
    <dgm:pt modelId="{D230827F-B404-4182-A7A9-6F12A52CCAC3}" type="pres">
      <dgm:prSet presAssocID="{5A692220-91FE-2F41-A297-EEED39BC5F29}" presName="node" presStyleLbl="node1" presStyleIdx="2" presStyleCnt="10" custScaleX="153845" custScaleY="156798">
        <dgm:presLayoutVars>
          <dgm:bulletEnabled val="1"/>
        </dgm:presLayoutVars>
      </dgm:prSet>
      <dgm:spPr/>
    </dgm:pt>
    <dgm:pt modelId="{9ECA5FF3-2795-4BAA-B2DD-4990EB6D200C}" type="pres">
      <dgm:prSet presAssocID="{5A692220-91FE-2F41-A297-EEED39BC5F29}" presName="dummy" presStyleCnt="0"/>
      <dgm:spPr/>
    </dgm:pt>
    <dgm:pt modelId="{DA17F441-FC50-41FA-B8E1-C7F36FB6B39A}" type="pres">
      <dgm:prSet presAssocID="{97887BAF-CA22-294C-B87B-32F3399B6E67}" presName="sibTrans" presStyleLbl="sibTrans2D1" presStyleIdx="2" presStyleCnt="10"/>
      <dgm:spPr/>
    </dgm:pt>
    <dgm:pt modelId="{451E17E7-0AF7-4AA1-BE34-5E2CCC662B74}" type="pres">
      <dgm:prSet presAssocID="{09C26F88-4D83-A543-8D6B-3A130733636E}" presName="node" presStyleLbl="node1" presStyleIdx="3" presStyleCnt="10" custScaleX="153845" custScaleY="156798">
        <dgm:presLayoutVars>
          <dgm:bulletEnabled val="1"/>
        </dgm:presLayoutVars>
      </dgm:prSet>
      <dgm:spPr/>
    </dgm:pt>
    <dgm:pt modelId="{BED68610-1E54-41F5-A369-B272FA17511A}" type="pres">
      <dgm:prSet presAssocID="{09C26F88-4D83-A543-8D6B-3A130733636E}" presName="dummy" presStyleCnt="0"/>
      <dgm:spPr/>
    </dgm:pt>
    <dgm:pt modelId="{C0AD64BC-4658-4FD7-9DF8-DFB6FA0C6A67}" type="pres">
      <dgm:prSet presAssocID="{04CC972A-C0E2-A34C-8AA2-E85B6F42D8A4}" presName="sibTrans" presStyleLbl="sibTrans2D1" presStyleIdx="3" presStyleCnt="10"/>
      <dgm:spPr/>
    </dgm:pt>
    <dgm:pt modelId="{306AF7AD-9C85-4DFE-ADB7-ACB96846B15C}" type="pres">
      <dgm:prSet presAssocID="{018966F7-09E8-904C-8AD6-8DE702EEECE5}" presName="node" presStyleLbl="node1" presStyleIdx="4" presStyleCnt="10" custScaleX="153845" custScaleY="156798">
        <dgm:presLayoutVars>
          <dgm:bulletEnabled val="1"/>
        </dgm:presLayoutVars>
      </dgm:prSet>
      <dgm:spPr/>
    </dgm:pt>
    <dgm:pt modelId="{7546D3C0-0679-449B-BBF5-A4E0C0A1A325}" type="pres">
      <dgm:prSet presAssocID="{018966F7-09E8-904C-8AD6-8DE702EEECE5}" presName="dummy" presStyleCnt="0"/>
      <dgm:spPr/>
    </dgm:pt>
    <dgm:pt modelId="{57EB8D09-FAEC-44CD-A9A2-8D79BA08EC91}" type="pres">
      <dgm:prSet presAssocID="{33F74996-5FB6-3649-87DB-DECE07DD49DA}" presName="sibTrans" presStyleLbl="sibTrans2D1" presStyleIdx="4" presStyleCnt="10"/>
      <dgm:spPr/>
    </dgm:pt>
    <dgm:pt modelId="{8F5797A3-ABA8-40AA-89F7-28E646AA95C2}" type="pres">
      <dgm:prSet presAssocID="{5FCBE7C6-8BFA-B845-8898-9B09C74934A7}" presName="node" presStyleLbl="node1" presStyleIdx="5" presStyleCnt="10" custScaleX="153845" custScaleY="156798">
        <dgm:presLayoutVars>
          <dgm:bulletEnabled val="1"/>
        </dgm:presLayoutVars>
      </dgm:prSet>
      <dgm:spPr/>
    </dgm:pt>
    <dgm:pt modelId="{1BDCFE2D-467C-4E94-AFF5-1BE7752BCA98}" type="pres">
      <dgm:prSet presAssocID="{5FCBE7C6-8BFA-B845-8898-9B09C74934A7}" presName="dummy" presStyleCnt="0"/>
      <dgm:spPr/>
    </dgm:pt>
    <dgm:pt modelId="{B8CDD49C-AD1F-4800-A7A6-BAC0402B289D}" type="pres">
      <dgm:prSet presAssocID="{FD92FDC5-72FB-8C49-BE76-01069EDE6CDA}" presName="sibTrans" presStyleLbl="sibTrans2D1" presStyleIdx="5" presStyleCnt="10"/>
      <dgm:spPr/>
    </dgm:pt>
    <dgm:pt modelId="{F658D71A-09C4-4311-B2B4-8E2AD201253C}" type="pres">
      <dgm:prSet presAssocID="{0A513E0F-5CC3-A745-9A72-E164D809F065}" presName="node" presStyleLbl="node1" presStyleIdx="6" presStyleCnt="10" custScaleX="153845" custScaleY="156798">
        <dgm:presLayoutVars>
          <dgm:bulletEnabled val="1"/>
        </dgm:presLayoutVars>
      </dgm:prSet>
      <dgm:spPr/>
    </dgm:pt>
    <dgm:pt modelId="{74C33D7E-FCED-44D2-8F35-7987EBA1EC14}" type="pres">
      <dgm:prSet presAssocID="{0A513E0F-5CC3-A745-9A72-E164D809F065}" presName="dummy" presStyleCnt="0"/>
      <dgm:spPr/>
    </dgm:pt>
    <dgm:pt modelId="{4CAD82E8-5E02-426C-8D90-A48EE1B2F121}" type="pres">
      <dgm:prSet presAssocID="{3E109FDF-6DEB-A549-B9B0-FE763BC5BFD5}" presName="sibTrans" presStyleLbl="sibTrans2D1" presStyleIdx="6" presStyleCnt="10"/>
      <dgm:spPr/>
    </dgm:pt>
    <dgm:pt modelId="{776325CC-E898-498F-B219-D9AA0A98CD81}" type="pres">
      <dgm:prSet presAssocID="{3B32F56F-272C-1B43-A45C-B24C402400D0}" presName="node" presStyleLbl="node1" presStyleIdx="7" presStyleCnt="10" custScaleX="153845" custScaleY="156798">
        <dgm:presLayoutVars>
          <dgm:bulletEnabled val="1"/>
        </dgm:presLayoutVars>
      </dgm:prSet>
      <dgm:spPr/>
    </dgm:pt>
    <dgm:pt modelId="{5F8A7CCD-84F5-4772-81B0-B34D309E9378}" type="pres">
      <dgm:prSet presAssocID="{3B32F56F-272C-1B43-A45C-B24C402400D0}" presName="dummy" presStyleCnt="0"/>
      <dgm:spPr/>
    </dgm:pt>
    <dgm:pt modelId="{E84265F1-856D-4C40-BC10-AE07DE23F194}" type="pres">
      <dgm:prSet presAssocID="{FB1DEBD8-F73D-7549-A0A5-92E2DAF5B016}" presName="sibTrans" presStyleLbl="sibTrans2D1" presStyleIdx="7" presStyleCnt="10"/>
      <dgm:spPr/>
    </dgm:pt>
    <dgm:pt modelId="{F8F12723-C06C-4466-985D-A17BCE9527AD}" type="pres">
      <dgm:prSet presAssocID="{AD8AFB86-F606-4249-820C-0D7700B13E34}" presName="node" presStyleLbl="node1" presStyleIdx="8" presStyleCnt="10" custScaleX="162872" custScaleY="156798">
        <dgm:presLayoutVars>
          <dgm:bulletEnabled val="1"/>
        </dgm:presLayoutVars>
      </dgm:prSet>
      <dgm:spPr/>
    </dgm:pt>
    <dgm:pt modelId="{5D76B8E4-11FF-4FF0-8FDC-CAE97AFA312D}" type="pres">
      <dgm:prSet presAssocID="{AD8AFB86-F606-4249-820C-0D7700B13E34}" presName="dummy" presStyleCnt="0"/>
      <dgm:spPr/>
    </dgm:pt>
    <dgm:pt modelId="{72F4A20A-1872-469B-B295-346A37BA953F}" type="pres">
      <dgm:prSet presAssocID="{400FDB72-E1FB-B94E-9BED-165E52FC4049}" presName="sibTrans" presStyleLbl="sibTrans2D1" presStyleIdx="8" presStyleCnt="10"/>
      <dgm:spPr/>
    </dgm:pt>
    <dgm:pt modelId="{FB3B52D3-9D2E-485E-B92D-39942494F372}" type="pres">
      <dgm:prSet presAssocID="{7748B9A4-2E66-9C46-9CFD-74BAFFF7851B}" presName="node" presStyleLbl="node1" presStyleIdx="9" presStyleCnt="10" custScaleX="153845" custScaleY="156798">
        <dgm:presLayoutVars>
          <dgm:bulletEnabled val="1"/>
        </dgm:presLayoutVars>
      </dgm:prSet>
      <dgm:spPr/>
    </dgm:pt>
    <dgm:pt modelId="{E28AD10D-54CE-4EF0-B2BC-8F8C83BCC739}" type="pres">
      <dgm:prSet presAssocID="{7748B9A4-2E66-9C46-9CFD-74BAFFF7851B}" presName="dummy" presStyleCnt="0"/>
      <dgm:spPr/>
    </dgm:pt>
    <dgm:pt modelId="{37FC5E39-281E-40D9-878E-2AE1772FEDD6}" type="pres">
      <dgm:prSet presAssocID="{43A15CEB-5112-6847-B0E6-8D074CD890EF}" presName="sibTrans" presStyleLbl="sibTrans2D1" presStyleIdx="9" presStyleCnt="10"/>
      <dgm:spPr/>
    </dgm:pt>
  </dgm:ptLst>
  <dgm:cxnLst>
    <dgm:cxn modelId="{19158E0F-152E-4470-8900-CC593F22DBC0}" type="presOf" srcId="{97887BAF-CA22-294C-B87B-32F3399B6E67}" destId="{DA17F441-FC50-41FA-B8E1-C7F36FB6B39A}" srcOrd="0" destOrd="0" presId="urn:microsoft.com/office/officeart/2005/8/layout/radial6"/>
    <dgm:cxn modelId="{41E87A12-B41D-487E-87A7-64AE7868F977}" type="presOf" srcId="{018966F7-09E8-904C-8AD6-8DE702EEECE5}" destId="{306AF7AD-9C85-4DFE-ADB7-ACB96846B15C}" srcOrd="0" destOrd="0" presId="urn:microsoft.com/office/officeart/2005/8/layout/radial6"/>
    <dgm:cxn modelId="{BE178713-45C4-4482-9188-9EF54BF6188C}" type="presOf" srcId="{A8B794EE-00CE-0E4B-AE41-C9B4E394CFBE}" destId="{D600599A-A214-4886-B613-D1DBF79C8087}" srcOrd="0" destOrd="0" presId="urn:microsoft.com/office/officeart/2005/8/layout/radial6"/>
    <dgm:cxn modelId="{2B9C7D15-1242-B144-959D-F3257D1E18E0}" srcId="{AD46E5EB-E770-FD4F-90E7-303A492CF483}" destId="{3B32F56F-272C-1B43-A45C-B24C402400D0}" srcOrd="7" destOrd="0" parTransId="{A510FBAE-A30C-3A4C-A3CD-CB70CB90526A}" sibTransId="{FB1DEBD8-F73D-7549-A0A5-92E2DAF5B016}"/>
    <dgm:cxn modelId="{B6D76717-15B5-4F56-B6BD-116B6A167FD6}" type="presOf" srcId="{3E109FDF-6DEB-A549-B9B0-FE763BC5BFD5}" destId="{4CAD82E8-5E02-426C-8D90-A48EE1B2F121}" srcOrd="0" destOrd="0" presId="urn:microsoft.com/office/officeart/2005/8/layout/radial6"/>
    <dgm:cxn modelId="{3036461C-7F7A-4446-8746-B7DC9FD7754E}" type="presOf" srcId="{E916F829-03F6-4CC7-A13B-DF323776B387}" destId="{1D0F881E-97CB-4C4F-AEAA-F6869564746E}" srcOrd="0" destOrd="0" presId="urn:microsoft.com/office/officeart/2005/8/layout/radial6"/>
    <dgm:cxn modelId="{C79A9C20-0A79-4EB0-97D5-116C6715FD7E}" type="presOf" srcId="{6CB2F216-69CE-7D41-ABBB-BD8011AA7E51}" destId="{A36C7956-0B6A-4A45-8689-02AD6CC06C45}" srcOrd="0" destOrd="0" presId="urn:microsoft.com/office/officeart/2005/8/layout/radial6"/>
    <dgm:cxn modelId="{38E11126-9C3E-6E4B-88CC-5CB7A6944BB7}" srcId="{A8B794EE-00CE-0E4B-AE41-C9B4E394CFBE}" destId="{7DCCF338-88FA-E944-9D3D-0FDD001E4576}" srcOrd="1" destOrd="0" parTransId="{C472CB5E-3DD1-954D-B018-07D0A83C32A2}" sibTransId="{64662B36-98E5-544D-9717-DAE9A78A5067}"/>
    <dgm:cxn modelId="{A1933526-E671-4639-86F9-77BC254875D9}" type="presOf" srcId="{AD46E5EB-E770-FD4F-90E7-303A492CF483}" destId="{F99BCF10-20A0-4533-AA05-8F28A07CAE94}" srcOrd="0" destOrd="0" presId="urn:microsoft.com/office/officeart/2005/8/layout/radial6"/>
    <dgm:cxn modelId="{9753E627-F74C-40D4-A0D9-8AC7395A0F77}" type="presOf" srcId="{5A692220-91FE-2F41-A297-EEED39BC5F29}" destId="{D230827F-B404-4182-A7A9-6F12A52CCAC3}" srcOrd="0" destOrd="0" presId="urn:microsoft.com/office/officeart/2005/8/layout/radial6"/>
    <dgm:cxn modelId="{0CD96638-E309-4194-ACCA-6D4A9E71D38F}" type="presOf" srcId="{3B32F56F-272C-1B43-A45C-B24C402400D0}" destId="{776325CC-E898-498F-B219-D9AA0A98CD81}" srcOrd="0" destOrd="0" presId="urn:microsoft.com/office/officeart/2005/8/layout/radial6"/>
    <dgm:cxn modelId="{B6F8943E-C681-4198-9D22-4A73DCD52C02}" type="presOf" srcId="{FD92FDC5-72FB-8C49-BE76-01069EDE6CDA}" destId="{B8CDD49C-AD1F-4800-A7A6-BAC0402B289D}" srcOrd="0" destOrd="0" presId="urn:microsoft.com/office/officeart/2005/8/layout/radial6"/>
    <dgm:cxn modelId="{8DECC440-D40C-5848-8119-2A6A3F9D0B08}" srcId="{AD46E5EB-E770-FD4F-90E7-303A492CF483}" destId="{018966F7-09E8-904C-8AD6-8DE702EEECE5}" srcOrd="4" destOrd="0" parTransId="{02954FED-17D0-D548-B939-4B2FCCF04A10}" sibTransId="{33F74996-5FB6-3649-87DB-DECE07DD49DA}"/>
    <dgm:cxn modelId="{C4F37F49-D070-2042-BC48-71E28E2531A9}" srcId="{AD46E5EB-E770-FD4F-90E7-303A492CF483}" destId="{7748B9A4-2E66-9C46-9CFD-74BAFFF7851B}" srcOrd="9" destOrd="0" parTransId="{405EA9C1-E46B-EF49-9F4A-556F6925F1F9}" sibTransId="{43A15CEB-5112-6847-B0E6-8D074CD890EF}"/>
    <dgm:cxn modelId="{CFA97B6E-F46E-441E-94EA-9B0DB6660825}" type="presOf" srcId="{09C26F88-4D83-A543-8D6B-3A130733636E}" destId="{451E17E7-0AF7-4AA1-BE34-5E2CCC662B74}" srcOrd="0" destOrd="0" presId="urn:microsoft.com/office/officeart/2005/8/layout/radial6"/>
    <dgm:cxn modelId="{EAA0CC51-CA5B-4174-A22F-A1CC96E8E8AB}" type="presOf" srcId="{CC45DE76-7C84-1447-BF40-5536A84B85DA}" destId="{D6474358-7359-4A64-A4E2-19409C8E3136}" srcOrd="0" destOrd="0" presId="urn:microsoft.com/office/officeart/2005/8/layout/radial6"/>
    <dgm:cxn modelId="{514F0672-1DD2-4143-B55C-2A96D0DF35A0}" srcId="{AD46E5EB-E770-FD4F-90E7-303A492CF483}" destId="{6CB2F216-69CE-7D41-ABBB-BD8011AA7E51}" srcOrd="1" destOrd="0" parTransId="{4208FED7-8F8C-234F-A7F2-788D6D6A9D15}" sibTransId="{CC45DE76-7C84-1447-BF40-5536A84B85DA}"/>
    <dgm:cxn modelId="{9BB05557-46B8-4BEE-B8F5-77E97117C76C}" type="presOf" srcId="{AD8AFB86-F606-4249-820C-0D7700B13E34}" destId="{F8F12723-C06C-4466-985D-A17BCE9527AD}" srcOrd="0" destOrd="0" presId="urn:microsoft.com/office/officeart/2005/8/layout/radial6"/>
    <dgm:cxn modelId="{03092859-E498-8E4A-A742-C85B87AA157C}" srcId="{AD46E5EB-E770-FD4F-90E7-303A492CF483}" destId="{5A692220-91FE-2F41-A297-EEED39BC5F29}" srcOrd="2" destOrd="0" parTransId="{CEF2FBF5-7EF7-8A42-B896-9D64C3E63EBD}" sibTransId="{97887BAF-CA22-294C-B87B-32F3399B6E67}"/>
    <dgm:cxn modelId="{BFE9997F-DE6A-44F4-AF4F-F0F5AC49374A}" type="presOf" srcId="{43A15CEB-5112-6847-B0E6-8D074CD890EF}" destId="{37FC5E39-281E-40D9-878E-2AE1772FEDD6}" srcOrd="0" destOrd="0" presId="urn:microsoft.com/office/officeart/2005/8/layout/radial6"/>
    <dgm:cxn modelId="{41CFC38A-C5B3-A445-8622-D71798AF5096}" srcId="{AD46E5EB-E770-FD4F-90E7-303A492CF483}" destId="{0A513E0F-5CC3-A745-9A72-E164D809F065}" srcOrd="6" destOrd="0" parTransId="{CA2ED894-FB51-7E40-B1B9-42D93E8B5FFA}" sibTransId="{3E109FDF-6DEB-A549-B9B0-FE763BC5BFD5}"/>
    <dgm:cxn modelId="{3A2E9D91-F6EA-4C51-9D3B-4AD6FF3630B0}" srcId="{AD46E5EB-E770-FD4F-90E7-303A492CF483}" destId="{E916F829-03F6-4CC7-A13B-DF323776B387}" srcOrd="0" destOrd="0" parTransId="{73035A56-9D87-438A-A99A-F07FD4C90342}" sibTransId="{0DDD946B-E7A2-4422-9215-0DDEF2911B6C}"/>
    <dgm:cxn modelId="{1C11969B-9028-4384-A760-03B5F6ADD54A}" type="presOf" srcId="{33F74996-5FB6-3649-87DB-DECE07DD49DA}" destId="{57EB8D09-FAEC-44CD-A9A2-8D79BA08EC91}" srcOrd="0" destOrd="0" presId="urn:microsoft.com/office/officeart/2005/8/layout/radial6"/>
    <dgm:cxn modelId="{76AF53A4-35A8-4844-BF67-2CD11FC492AC}" type="presOf" srcId="{0A513E0F-5CC3-A745-9A72-E164D809F065}" destId="{F658D71A-09C4-4311-B2B4-8E2AD201253C}" srcOrd="0" destOrd="0" presId="urn:microsoft.com/office/officeart/2005/8/layout/radial6"/>
    <dgm:cxn modelId="{3D3B26A5-D8B5-4857-B2CC-CF9CF704863D}" type="presOf" srcId="{0DDD946B-E7A2-4422-9215-0DDEF2911B6C}" destId="{1AD90E40-59D7-4E97-94DB-E30FA3C28677}" srcOrd="0" destOrd="0" presId="urn:microsoft.com/office/officeart/2005/8/layout/radial6"/>
    <dgm:cxn modelId="{8AD498A6-8711-451E-9758-50675874AAA5}" type="presOf" srcId="{7748B9A4-2E66-9C46-9CFD-74BAFFF7851B}" destId="{FB3B52D3-9D2E-485E-B92D-39942494F372}" srcOrd="0" destOrd="0" presId="urn:microsoft.com/office/officeart/2005/8/layout/radial6"/>
    <dgm:cxn modelId="{9B3F4EC0-F46B-46EE-85D7-295DE9B1BFAA}" type="presOf" srcId="{04CC972A-C0E2-A34C-8AA2-E85B6F42D8A4}" destId="{C0AD64BC-4658-4FD7-9DF8-DFB6FA0C6A67}" srcOrd="0" destOrd="0" presId="urn:microsoft.com/office/officeart/2005/8/layout/radial6"/>
    <dgm:cxn modelId="{D7E014CE-3E78-465D-98F0-124974CF0A59}" type="presOf" srcId="{FB1DEBD8-F73D-7549-A0A5-92E2DAF5B016}" destId="{E84265F1-856D-4C40-BC10-AE07DE23F194}" srcOrd="0" destOrd="0" presId="urn:microsoft.com/office/officeart/2005/8/layout/radial6"/>
    <dgm:cxn modelId="{3E66E6D8-36CD-CF40-B0BC-85EE83FE6148}" srcId="{AD46E5EB-E770-FD4F-90E7-303A492CF483}" destId="{AD8AFB86-F606-4249-820C-0D7700B13E34}" srcOrd="8" destOrd="0" parTransId="{9DE9D3A6-93A8-474F-9786-46F2AF20FE94}" sibTransId="{400FDB72-E1FB-B94E-9BED-165E52FC4049}"/>
    <dgm:cxn modelId="{3F5A51D9-A0C6-864C-BA5D-85B9D45E1F36}" srcId="{AD46E5EB-E770-FD4F-90E7-303A492CF483}" destId="{09C26F88-4D83-A543-8D6B-3A130733636E}" srcOrd="3" destOrd="0" parTransId="{33A6579C-DE94-C242-8A88-0929BEB7A28E}" sibTransId="{04CC972A-C0E2-A34C-8AA2-E85B6F42D8A4}"/>
    <dgm:cxn modelId="{2C8B3FDE-074A-4055-83BA-9D18342548AA}" type="presOf" srcId="{5FCBE7C6-8BFA-B845-8898-9B09C74934A7}" destId="{8F5797A3-ABA8-40AA-89F7-28E646AA95C2}" srcOrd="0" destOrd="0" presId="urn:microsoft.com/office/officeart/2005/8/layout/radial6"/>
    <dgm:cxn modelId="{37A2C9E4-B96A-5247-9747-CE60AA7100DB}" srcId="{A8B794EE-00CE-0E4B-AE41-C9B4E394CFBE}" destId="{AD46E5EB-E770-FD4F-90E7-303A492CF483}" srcOrd="0" destOrd="0" parTransId="{A210BD27-2589-7649-BA66-B99888899B62}" sibTransId="{25DA2315-006D-9944-A1C5-F11B98260EEF}"/>
    <dgm:cxn modelId="{7F9731EF-F05C-944F-A8B8-C3966DDFCF38}" srcId="{AD46E5EB-E770-FD4F-90E7-303A492CF483}" destId="{5FCBE7C6-8BFA-B845-8898-9B09C74934A7}" srcOrd="5" destOrd="0" parTransId="{D72BF51B-92F0-6348-A11E-1B3B535467E4}" sibTransId="{FD92FDC5-72FB-8C49-BE76-01069EDE6CDA}"/>
    <dgm:cxn modelId="{51A1BCFC-74BA-42DB-8330-C6C7761E82E6}" type="presOf" srcId="{400FDB72-E1FB-B94E-9BED-165E52FC4049}" destId="{72F4A20A-1872-469B-B295-346A37BA953F}" srcOrd="0" destOrd="0" presId="urn:microsoft.com/office/officeart/2005/8/layout/radial6"/>
    <dgm:cxn modelId="{AFDE5BC9-0A5A-4A0F-84F7-9E6DAE5FD39C}" type="presParOf" srcId="{D600599A-A214-4886-B613-D1DBF79C8087}" destId="{F99BCF10-20A0-4533-AA05-8F28A07CAE94}" srcOrd="0" destOrd="0" presId="urn:microsoft.com/office/officeart/2005/8/layout/radial6"/>
    <dgm:cxn modelId="{7C501411-C1BD-4318-B655-609C4FA86853}" type="presParOf" srcId="{D600599A-A214-4886-B613-D1DBF79C8087}" destId="{1D0F881E-97CB-4C4F-AEAA-F6869564746E}" srcOrd="1" destOrd="0" presId="urn:microsoft.com/office/officeart/2005/8/layout/radial6"/>
    <dgm:cxn modelId="{02F18AF8-46C7-42B5-AE00-C47AA439A3AC}" type="presParOf" srcId="{D600599A-A214-4886-B613-D1DBF79C8087}" destId="{C5FED41F-E5E4-4AEF-9CBE-D550AF4E35C6}" srcOrd="2" destOrd="0" presId="urn:microsoft.com/office/officeart/2005/8/layout/radial6"/>
    <dgm:cxn modelId="{3450B7E4-0BD2-4BF3-92B4-9EAA1AE4F8A3}" type="presParOf" srcId="{D600599A-A214-4886-B613-D1DBF79C8087}" destId="{1AD90E40-59D7-4E97-94DB-E30FA3C28677}" srcOrd="3" destOrd="0" presId="urn:microsoft.com/office/officeart/2005/8/layout/radial6"/>
    <dgm:cxn modelId="{093F9491-B7F6-40A7-A642-E6190C8CB086}" type="presParOf" srcId="{D600599A-A214-4886-B613-D1DBF79C8087}" destId="{A36C7956-0B6A-4A45-8689-02AD6CC06C45}" srcOrd="4" destOrd="0" presId="urn:microsoft.com/office/officeart/2005/8/layout/radial6"/>
    <dgm:cxn modelId="{3F9F0E75-6908-46AA-833C-A3B3E7F865CC}" type="presParOf" srcId="{D600599A-A214-4886-B613-D1DBF79C8087}" destId="{46CE7E5B-8C75-412E-948F-C05663299DB1}" srcOrd="5" destOrd="0" presId="urn:microsoft.com/office/officeart/2005/8/layout/radial6"/>
    <dgm:cxn modelId="{09E4BC1F-3F50-4B94-A825-B68E391576E3}" type="presParOf" srcId="{D600599A-A214-4886-B613-D1DBF79C8087}" destId="{D6474358-7359-4A64-A4E2-19409C8E3136}" srcOrd="6" destOrd="0" presId="urn:microsoft.com/office/officeart/2005/8/layout/radial6"/>
    <dgm:cxn modelId="{01A155EF-26D6-47F4-9B3A-6011148C6918}" type="presParOf" srcId="{D600599A-A214-4886-B613-D1DBF79C8087}" destId="{D230827F-B404-4182-A7A9-6F12A52CCAC3}" srcOrd="7" destOrd="0" presId="urn:microsoft.com/office/officeart/2005/8/layout/radial6"/>
    <dgm:cxn modelId="{9A948B9A-C8C4-47C4-A537-8F6C9D413067}" type="presParOf" srcId="{D600599A-A214-4886-B613-D1DBF79C8087}" destId="{9ECA5FF3-2795-4BAA-B2DD-4990EB6D200C}" srcOrd="8" destOrd="0" presId="urn:microsoft.com/office/officeart/2005/8/layout/radial6"/>
    <dgm:cxn modelId="{77FD82E4-2F8E-44FC-B5E2-1CFA8FA9DF6F}" type="presParOf" srcId="{D600599A-A214-4886-B613-D1DBF79C8087}" destId="{DA17F441-FC50-41FA-B8E1-C7F36FB6B39A}" srcOrd="9" destOrd="0" presId="urn:microsoft.com/office/officeart/2005/8/layout/radial6"/>
    <dgm:cxn modelId="{C34EA1BE-7D96-47EC-9B7B-BCE7C937B5BB}" type="presParOf" srcId="{D600599A-A214-4886-B613-D1DBF79C8087}" destId="{451E17E7-0AF7-4AA1-BE34-5E2CCC662B74}" srcOrd="10" destOrd="0" presId="urn:microsoft.com/office/officeart/2005/8/layout/radial6"/>
    <dgm:cxn modelId="{FEFCCA70-246D-4483-B599-C53A7F5B99E5}" type="presParOf" srcId="{D600599A-A214-4886-B613-D1DBF79C8087}" destId="{BED68610-1E54-41F5-A369-B272FA17511A}" srcOrd="11" destOrd="0" presId="urn:microsoft.com/office/officeart/2005/8/layout/radial6"/>
    <dgm:cxn modelId="{4B12C4DB-1AB6-4023-980B-976195D60DEF}" type="presParOf" srcId="{D600599A-A214-4886-B613-D1DBF79C8087}" destId="{C0AD64BC-4658-4FD7-9DF8-DFB6FA0C6A67}" srcOrd="12" destOrd="0" presId="urn:microsoft.com/office/officeart/2005/8/layout/radial6"/>
    <dgm:cxn modelId="{2DAF5FE0-0520-4D8C-83E4-033ABB12AD77}" type="presParOf" srcId="{D600599A-A214-4886-B613-D1DBF79C8087}" destId="{306AF7AD-9C85-4DFE-ADB7-ACB96846B15C}" srcOrd="13" destOrd="0" presId="urn:microsoft.com/office/officeart/2005/8/layout/radial6"/>
    <dgm:cxn modelId="{551A2EA2-9AA6-47F2-B956-BCB118D4D95A}" type="presParOf" srcId="{D600599A-A214-4886-B613-D1DBF79C8087}" destId="{7546D3C0-0679-449B-BBF5-A4E0C0A1A325}" srcOrd="14" destOrd="0" presId="urn:microsoft.com/office/officeart/2005/8/layout/radial6"/>
    <dgm:cxn modelId="{412D6CCB-9206-4CF5-86D4-0F1D4F6B42FA}" type="presParOf" srcId="{D600599A-A214-4886-B613-D1DBF79C8087}" destId="{57EB8D09-FAEC-44CD-A9A2-8D79BA08EC91}" srcOrd="15" destOrd="0" presId="urn:microsoft.com/office/officeart/2005/8/layout/radial6"/>
    <dgm:cxn modelId="{B4718762-A641-4F8B-9F04-388E5936D8FD}" type="presParOf" srcId="{D600599A-A214-4886-B613-D1DBF79C8087}" destId="{8F5797A3-ABA8-40AA-89F7-28E646AA95C2}" srcOrd="16" destOrd="0" presId="urn:microsoft.com/office/officeart/2005/8/layout/radial6"/>
    <dgm:cxn modelId="{EFA79167-84BD-463F-B66C-375E17E3B89D}" type="presParOf" srcId="{D600599A-A214-4886-B613-D1DBF79C8087}" destId="{1BDCFE2D-467C-4E94-AFF5-1BE7752BCA98}" srcOrd="17" destOrd="0" presId="urn:microsoft.com/office/officeart/2005/8/layout/radial6"/>
    <dgm:cxn modelId="{F023FCB7-8199-4BCD-BB5E-CC905C322670}" type="presParOf" srcId="{D600599A-A214-4886-B613-D1DBF79C8087}" destId="{B8CDD49C-AD1F-4800-A7A6-BAC0402B289D}" srcOrd="18" destOrd="0" presId="urn:microsoft.com/office/officeart/2005/8/layout/radial6"/>
    <dgm:cxn modelId="{F6718518-80F9-49DF-B43C-CBBA0C79D962}" type="presParOf" srcId="{D600599A-A214-4886-B613-D1DBF79C8087}" destId="{F658D71A-09C4-4311-B2B4-8E2AD201253C}" srcOrd="19" destOrd="0" presId="urn:microsoft.com/office/officeart/2005/8/layout/radial6"/>
    <dgm:cxn modelId="{1CDD488C-1D94-4622-8D51-634924FEB286}" type="presParOf" srcId="{D600599A-A214-4886-B613-D1DBF79C8087}" destId="{74C33D7E-FCED-44D2-8F35-7987EBA1EC14}" srcOrd="20" destOrd="0" presId="urn:microsoft.com/office/officeart/2005/8/layout/radial6"/>
    <dgm:cxn modelId="{3A76F075-3F3B-4464-BDB4-8B5A02E65171}" type="presParOf" srcId="{D600599A-A214-4886-B613-D1DBF79C8087}" destId="{4CAD82E8-5E02-426C-8D90-A48EE1B2F121}" srcOrd="21" destOrd="0" presId="urn:microsoft.com/office/officeart/2005/8/layout/radial6"/>
    <dgm:cxn modelId="{239084F4-7823-4340-AF55-2B6A891826CB}" type="presParOf" srcId="{D600599A-A214-4886-B613-D1DBF79C8087}" destId="{776325CC-E898-498F-B219-D9AA0A98CD81}" srcOrd="22" destOrd="0" presId="urn:microsoft.com/office/officeart/2005/8/layout/radial6"/>
    <dgm:cxn modelId="{8D89DB15-43C1-4B79-BCDC-CDB2CB53D147}" type="presParOf" srcId="{D600599A-A214-4886-B613-D1DBF79C8087}" destId="{5F8A7CCD-84F5-4772-81B0-B34D309E9378}" srcOrd="23" destOrd="0" presId="urn:microsoft.com/office/officeart/2005/8/layout/radial6"/>
    <dgm:cxn modelId="{12878F8E-9830-4794-AE10-5419C03F9187}" type="presParOf" srcId="{D600599A-A214-4886-B613-D1DBF79C8087}" destId="{E84265F1-856D-4C40-BC10-AE07DE23F194}" srcOrd="24" destOrd="0" presId="urn:microsoft.com/office/officeart/2005/8/layout/radial6"/>
    <dgm:cxn modelId="{41FBB897-971B-480F-9CF2-40F3FBC25BC9}" type="presParOf" srcId="{D600599A-A214-4886-B613-D1DBF79C8087}" destId="{F8F12723-C06C-4466-985D-A17BCE9527AD}" srcOrd="25" destOrd="0" presId="urn:microsoft.com/office/officeart/2005/8/layout/radial6"/>
    <dgm:cxn modelId="{4935970A-2F64-48C8-95E0-71F5B6B9F30C}" type="presParOf" srcId="{D600599A-A214-4886-B613-D1DBF79C8087}" destId="{5D76B8E4-11FF-4FF0-8FDC-CAE97AFA312D}" srcOrd="26" destOrd="0" presId="urn:microsoft.com/office/officeart/2005/8/layout/radial6"/>
    <dgm:cxn modelId="{D20FCB04-F4B1-404F-8477-E2994B9E0EE7}" type="presParOf" srcId="{D600599A-A214-4886-B613-D1DBF79C8087}" destId="{72F4A20A-1872-469B-B295-346A37BA953F}" srcOrd="27" destOrd="0" presId="urn:microsoft.com/office/officeart/2005/8/layout/radial6"/>
    <dgm:cxn modelId="{FEC0DF2F-5255-431C-A4DA-2E55FBB34D8C}" type="presParOf" srcId="{D600599A-A214-4886-B613-D1DBF79C8087}" destId="{FB3B52D3-9D2E-485E-B92D-39942494F372}" srcOrd="28" destOrd="0" presId="urn:microsoft.com/office/officeart/2005/8/layout/radial6"/>
    <dgm:cxn modelId="{5E195545-0D37-4D20-903E-C56E4E6DD1AB}" type="presParOf" srcId="{D600599A-A214-4886-B613-D1DBF79C8087}" destId="{E28AD10D-54CE-4EF0-B2BC-8F8C83BCC739}" srcOrd="29" destOrd="0" presId="urn:microsoft.com/office/officeart/2005/8/layout/radial6"/>
    <dgm:cxn modelId="{FF0CD7B9-891D-4510-A1E4-73D61369AB05}" type="presParOf" srcId="{D600599A-A214-4886-B613-D1DBF79C8087}" destId="{37FC5E39-281E-40D9-878E-2AE1772FEDD6}" srcOrd="30"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FC5E39-281E-40D9-878E-2AE1772FEDD6}">
      <dsp:nvSpPr>
        <dsp:cNvPr id="0" name=""/>
        <dsp:cNvSpPr/>
      </dsp:nvSpPr>
      <dsp:spPr>
        <a:xfrm>
          <a:off x="2120688" y="453261"/>
          <a:ext cx="5071015" cy="5071015"/>
        </a:xfrm>
        <a:prstGeom prst="blockArc">
          <a:avLst>
            <a:gd name="adj1" fmla="val 14040000"/>
            <a:gd name="adj2" fmla="val 16200000"/>
            <a:gd name="adj3" fmla="val 276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2F4A20A-1872-469B-B295-346A37BA953F}">
      <dsp:nvSpPr>
        <dsp:cNvPr id="0" name=""/>
        <dsp:cNvSpPr/>
      </dsp:nvSpPr>
      <dsp:spPr>
        <a:xfrm>
          <a:off x="2120688" y="453261"/>
          <a:ext cx="5071015" cy="5071015"/>
        </a:xfrm>
        <a:prstGeom prst="blockArc">
          <a:avLst>
            <a:gd name="adj1" fmla="val 11880000"/>
            <a:gd name="adj2" fmla="val 14040000"/>
            <a:gd name="adj3" fmla="val 27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84265F1-856D-4C40-BC10-AE07DE23F194}">
      <dsp:nvSpPr>
        <dsp:cNvPr id="0" name=""/>
        <dsp:cNvSpPr/>
      </dsp:nvSpPr>
      <dsp:spPr>
        <a:xfrm>
          <a:off x="2120688" y="453261"/>
          <a:ext cx="5071015" cy="5071015"/>
        </a:xfrm>
        <a:prstGeom prst="blockArc">
          <a:avLst>
            <a:gd name="adj1" fmla="val 9720000"/>
            <a:gd name="adj2" fmla="val 11880000"/>
            <a:gd name="adj3" fmla="val 276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CAD82E8-5E02-426C-8D90-A48EE1B2F121}">
      <dsp:nvSpPr>
        <dsp:cNvPr id="0" name=""/>
        <dsp:cNvSpPr/>
      </dsp:nvSpPr>
      <dsp:spPr>
        <a:xfrm>
          <a:off x="2120688" y="453261"/>
          <a:ext cx="5071015" cy="5071015"/>
        </a:xfrm>
        <a:prstGeom prst="blockArc">
          <a:avLst>
            <a:gd name="adj1" fmla="val 7560000"/>
            <a:gd name="adj2" fmla="val 9720000"/>
            <a:gd name="adj3" fmla="val 276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8CDD49C-AD1F-4800-A7A6-BAC0402B289D}">
      <dsp:nvSpPr>
        <dsp:cNvPr id="0" name=""/>
        <dsp:cNvSpPr/>
      </dsp:nvSpPr>
      <dsp:spPr>
        <a:xfrm>
          <a:off x="2120688" y="453261"/>
          <a:ext cx="5071015" cy="5071015"/>
        </a:xfrm>
        <a:prstGeom prst="blockArc">
          <a:avLst>
            <a:gd name="adj1" fmla="val 5400000"/>
            <a:gd name="adj2" fmla="val 7560000"/>
            <a:gd name="adj3" fmla="val 276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7EB8D09-FAEC-44CD-A9A2-8D79BA08EC91}">
      <dsp:nvSpPr>
        <dsp:cNvPr id="0" name=""/>
        <dsp:cNvSpPr/>
      </dsp:nvSpPr>
      <dsp:spPr>
        <a:xfrm>
          <a:off x="2120688" y="453261"/>
          <a:ext cx="5071015" cy="5071015"/>
        </a:xfrm>
        <a:prstGeom prst="blockArc">
          <a:avLst>
            <a:gd name="adj1" fmla="val 3240000"/>
            <a:gd name="adj2" fmla="val 5400000"/>
            <a:gd name="adj3" fmla="val 2762"/>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0AD64BC-4658-4FD7-9DF8-DFB6FA0C6A67}">
      <dsp:nvSpPr>
        <dsp:cNvPr id="0" name=""/>
        <dsp:cNvSpPr/>
      </dsp:nvSpPr>
      <dsp:spPr>
        <a:xfrm>
          <a:off x="2120688" y="453261"/>
          <a:ext cx="5071015" cy="5071015"/>
        </a:xfrm>
        <a:prstGeom prst="blockArc">
          <a:avLst>
            <a:gd name="adj1" fmla="val 1080000"/>
            <a:gd name="adj2" fmla="val 3240000"/>
            <a:gd name="adj3" fmla="val 2762"/>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A17F441-FC50-41FA-B8E1-C7F36FB6B39A}">
      <dsp:nvSpPr>
        <dsp:cNvPr id="0" name=""/>
        <dsp:cNvSpPr/>
      </dsp:nvSpPr>
      <dsp:spPr>
        <a:xfrm>
          <a:off x="2120688" y="453261"/>
          <a:ext cx="5071015" cy="5071015"/>
        </a:xfrm>
        <a:prstGeom prst="blockArc">
          <a:avLst>
            <a:gd name="adj1" fmla="val 20520000"/>
            <a:gd name="adj2" fmla="val 1080000"/>
            <a:gd name="adj3" fmla="val 2762"/>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6474358-7359-4A64-A4E2-19409C8E3136}">
      <dsp:nvSpPr>
        <dsp:cNvPr id="0" name=""/>
        <dsp:cNvSpPr/>
      </dsp:nvSpPr>
      <dsp:spPr>
        <a:xfrm>
          <a:off x="2120688" y="453261"/>
          <a:ext cx="5071015" cy="5071015"/>
        </a:xfrm>
        <a:prstGeom prst="blockArc">
          <a:avLst>
            <a:gd name="adj1" fmla="val 18360000"/>
            <a:gd name="adj2" fmla="val 20520000"/>
            <a:gd name="adj3" fmla="val 2762"/>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AD90E40-59D7-4E97-94DB-E30FA3C28677}">
      <dsp:nvSpPr>
        <dsp:cNvPr id="0" name=""/>
        <dsp:cNvSpPr/>
      </dsp:nvSpPr>
      <dsp:spPr>
        <a:xfrm>
          <a:off x="2120688" y="453261"/>
          <a:ext cx="5071015" cy="5071015"/>
        </a:xfrm>
        <a:prstGeom prst="blockArc">
          <a:avLst>
            <a:gd name="adj1" fmla="val 16200000"/>
            <a:gd name="adj2" fmla="val 18360000"/>
            <a:gd name="adj3" fmla="val 276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99BCF10-20A0-4533-AA05-8F28A07CAE94}">
      <dsp:nvSpPr>
        <dsp:cNvPr id="0" name=""/>
        <dsp:cNvSpPr/>
      </dsp:nvSpPr>
      <dsp:spPr>
        <a:xfrm>
          <a:off x="3107084" y="1435232"/>
          <a:ext cx="3098224" cy="3107074"/>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Font typeface="Arial" panose="020B0604020202020204" pitchFamily="34" charset="0"/>
            <a:buNone/>
          </a:pPr>
          <a:r>
            <a:rPr lang="en-GB" sz="2400" b="0" kern="1200"/>
            <a:t>Psychological safety</a:t>
          </a:r>
        </a:p>
      </dsp:txBody>
      <dsp:txXfrm>
        <a:off x="3560808" y="1890252"/>
        <a:ext cx="2190776" cy="2197034"/>
      </dsp:txXfrm>
    </dsp:sp>
    <dsp:sp modelId="{1D0F881E-97CB-4C4F-AEAA-F6869564746E}">
      <dsp:nvSpPr>
        <dsp:cNvPr id="0" name=""/>
        <dsp:cNvSpPr/>
      </dsp:nvSpPr>
      <dsp:spPr>
        <a:xfrm>
          <a:off x="3908079" y="-274202"/>
          <a:ext cx="1496232" cy="15249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Font typeface="Arial" panose="020B0604020202020204" pitchFamily="34" charset="0"/>
            <a:buNone/>
          </a:pPr>
          <a:r>
            <a:rPr lang="en-GB" sz="1350" b="1" kern="1200"/>
            <a:t>Be respectful and inclusive</a:t>
          </a:r>
        </a:p>
      </dsp:txBody>
      <dsp:txXfrm>
        <a:off x="4127197" y="-50878"/>
        <a:ext cx="1057996" cy="1078304"/>
      </dsp:txXfrm>
    </dsp:sp>
    <dsp:sp modelId="{A36C7956-0B6A-4A45-8689-02AD6CC06C45}">
      <dsp:nvSpPr>
        <dsp:cNvPr id="0" name=""/>
        <dsp:cNvSpPr/>
      </dsp:nvSpPr>
      <dsp:spPr>
        <a:xfrm>
          <a:off x="5377834" y="203350"/>
          <a:ext cx="1496232" cy="15249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solidFill>
                <a:schemeClr val="tx1"/>
              </a:solidFill>
            </a:rPr>
            <a:t>Encourage curiosity</a:t>
          </a:r>
        </a:p>
      </dsp:txBody>
      <dsp:txXfrm>
        <a:off x="5596952" y="426674"/>
        <a:ext cx="1057996" cy="1078304"/>
      </dsp:txXfrm>
    </dsp:sp>
    <dsp:sp modelId="{D230827F-B404-4182-A7A9-6F12A52CCAC3}">
      <dsp:nvSpPr>
        <dsp:cNvPr id="0" name=""/>
        <dsp:cNvSpPr/>
      </dsp:nvSpPr>
      <dsp:spPr>
        <a:xfrm>
          <a:off x="6286192" y="1453597"/>
          <a:ext cx="1496232" cy="15249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t>Assume positive intent</a:t>
          </a:r>
        </a:p>
      </dsp:txBody>
      <dsp:txXfrm>
        <a:off x="6505310" y="1676921"/>
        <a:ext cx="1057996" cy="1078304"/>
      </dsp:txXfrm>
    </dsp:sp>
    <dsp:sp modelId="{451E17E7-0AF7-4AA1-BE34-5E2CCC662B74}">
      <dsp:nvSpPr>
        <dsp:cNvPr id="0" name=""/>
        <dsp:cNvSpPr/>
      </dsp:nvSpPr>
      <dsp:spPr>
        <a:xfrm>
          <a:off x="6286192" y="2998988"/>
          <a:ext cx="1496232" cy="152495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t>Speak plainly</a:t>
          </a:r>
        </a:p>
      </dsp:txBody>
      <dsp:txXfrm>
        <a:off x="6505310" y="3222312"/>
        <a:ext cx="1057996" cy="1078304"/>
      </dsp:txXfrm>
    </dsp:sp>
    <dsp:sp modelId="{306AF7AD-9C85-4DFE-ADB7-ACB96846B15C}">
      <dsp:nvSpPr>
        <dsp:cNvPr id="0" name=""/>
        <dsp:cNvSpPr/>
      </dsp:nvSpPr>
      <dsp:spPr>
        <a:xfrm>
          <a:off x="5377834" y="4249236"/>
          <a:ext cx="1496232" cy="152495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solidFill>
                <a:schemeClr val="tx1"/>
              </a:solidFill>
            </a:rPr>
            <a:t>Own your impact</a:t>
          </a:r>
        </a:p>
      </dsp:txBody>
      <dsp:txXfrm>
        <a:off x="5596952" y="4472560"/>
        <a:ext cx="1057996" cy="1078304"/>
      </dsp:txXfrm>
    </dsp:sp>
    <dsp:sp modelId="{8F5797A3-ABA8-40AA-89F7-28E646AA95C2}">
      <dsp:nvSpPr>
        <dsp:cNvPr id="0" name=""/>
        <dsp:cNvSpPr/>
      </dsp:nvSpPr>
      <dsp:spPr>
        <a:xfrm>
          <a:off x="3908079" y="4726788"/>
          <a:ext cx="1496232" cy="152495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t>Pause and reflect</a:t>
          </a:r>
        </a:p>
      </dsp:txBody>
      <dsp:txXfrm>
        <a:off x="4127197" y="4950112"/>
        <a:ext cx="1057996" cy="1078304"/>
      </dsp:txXfrm>
    </dsp:sp>
    <dsp:sp modelId="{F658D71A-09C4-4311-B2B4-8E2AD201253C}">
      <dsp:nvSpPr>
        <dsp:cNvPr id="0" name=""/>
        <dsp:cNvSpPr/>
      </dsp:nvSpPr>
      <dsp:spPr>
        <a:xfrm>
          <a:off x="2438325" y="4249236"/>
          <a:ext cx="1496232" cy="1524952"/>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solidFill>
                <a:schemeClr val="tx1"/>
              </a:solidFill>
            </a:rPr>
            <a:t>Be fully present</a:t>
          </a:r>
        </a:p>
      </dsp:txBody>
      <dsp:txXfrm>
        <a:off x="2657443" y="4472560"/>
        <a:ext cx="1057996" cy="1078304"/>
      </dsp:txXfrm>
    </dsp:sp>
    <dsp:sp modelId="{776325CC-E898-498F-B219-D9AA0A98CD81}">
      <dsp:nvSpPr>
        <dsp:cNvPr id="0" name=""/>
        <dsp:cNvSpPr/>
      </dsp:nvSpPr>
      <dsp:spPr>
        <a:xfrm>
          <a:off x="1529967" y="2998988"/>
          <a:ext cx="1496232" cy="1524952"/>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t>Challenge with care &amp; embrace feedback</a:t>
          </a:r>
        </a:p>
      </dsp:txBody>
      <dsp:txXfrm>
        <a:off x="1749085" y="3222312"/>
        <a:ext cx="1057996" cy="1078304"/>
      </dsp:txXfrm>
    </dsp:sp>
    <dsp:sp modelId="{F8F12723-C06C-4466-985D-A17BCE9527AD}">
      <dsp:nvSpPr>
        <dsp:cNvPr id="0" name=""/>
        <dsp:cNvSpPr/>
      </dsp:nvSpPr>
      <dsp:spPr>
        <a:xfrm>
          <a:off x="1486071" y="1453597"/>
          <a:ext cx="1584025" cy="1524952"/>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t>Celebrate vulnerability</a:t>
          </a:r>
        </a:p>
      </dsp:txBody>
      <dsp:txXfrm>
        <a:off x="1718046" y="1676921"/>
        <a:ext cx="1120075" cy="1078304"/>
      </dsp:txXfrm>
    </dsp:sp>
    <dsp:sp modelId="{FB3B52D3-9D2E-485E-B92D-39942494F372}">
      <dsp:nvSpPr>
        <dsp:cNvPr id="0" name=""/>
        <dsp:cNvSpPr/>
      </dsp:nvSpPr>
      <dsp:spPr>
        <a:xfrm>
          <a:off x="2438325" y="203350"/>
          <a:ext cx="1496232" cy="1524952"/>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00075">
            <a:lnSpc>
              <a:spcPct val="90000"/>
            </a:lnSpc>
            <a:spcBef>
              <a:spcPct val="0"/>
            </a:spcBef>
            <a:spcAft>
              <a:spcPct val="35000"/>
            </a:spcAft>
            <a:buNone/>
          </a:pPr>
          <a:r>
            <a:rPr lang="en-GB" sz="1350" b="1" kern="1200">
              <a:solidFill>
                <a:schemeClr val="tx1"/>
              </a:solidFill>
            </a:rPr>
            <a:t>Adapt and evolve</a:t>
          </a:r>
        </a:p>
      </dsp:txBody>
      <dsp:txXfrm>
        <a:off x="2657443" y="426674"/>
        <a:ext cx="1057996" cy="1078304"/>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217014" y="685800"/>
            <a:ext cx="2424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14e5047c927_0_13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14e5047c927_0_1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1dfe6cbf932_0_0: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1dfe6cbf93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14e8018884b_0_39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a:extLst>
            <a:ext uri="{FF2B5EF4-FFF2-40B4-BE49-F238E27FC236}">
              <a16:creationId xmlns:a16="http://schemas.microsoft.com/office/drawing/2014/main" id="{EFCC678A-767A-E677-C448-F6531C76870F}"/>
            </a:ext>
          </a:extLst>
        </p:cNvPr>
        <p:cNvGrpSpPr/>
        <p:nvPr/>
      </p:nvGrpSpPr>
      <p:grpSpPr>
        <a:xfrm>
          <a:off x="0" y="0"/>
          <a:ext cx="0" cy="0"/>
          <a:chOff x="0" y="0"/>
          <a:chExt cx="0" cy="0"/>
        </a:xfrm>
      </p:grpSpPr>
      <p:sp>
        <p:nvSpPr>
          <p:cNvPr id="71" name="Google Shape;71;g14e8018884b_0_395:notes">
            <a:extLst>
              <a:ext uri="{FF2B5EF4-FFF2-40B4-BE49-F238E27FC236}">
                <a16:creationId xmlns:a16="http://schemas.microsoft.com/office/drawing/2014/main" id="{9051AA52-B8BD-AB43-637E-B28EF0031D2D}"/>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14e8018884b_0_395:notes">
            <a:extLst>
              <a:ext uri="{FF2B5EF4-FFF2-40B4-BE49-F238E27FC236}">
                <a16:creationId xmlns:a16="http://schemas.microsoft.com/office/drawing/2014/main" id="{26E2E5CC-65D4-655E-5473-772EB1565730}"/>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41853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0823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216317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58028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14c2bec0e4a_0_945:notes"/>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14c2bec0e4a_0_9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a:extLst>
            <a:ext uri="{FF2B5EF4-FFF2-40B4-BE49-F238E27FC236}">
              <a16:creationId xmlns:a16="http://schemas.microsoft.com/office/drawing/2014/main" id="{9A36B5D7-8273-44AC-BB9E-81C2988D9A5F}"/>
            </a:ext>
          </a:extLst>
        </p:cNvPr>
        <p:cNvGrpSpPr/>
        <p:nvPr/>
      </p:nvGrpSpPr>
      <p:grpSpPr>
        <a:xfrm>
          <a:off x="0" y="0"/>
          <a:ext cx="0" cy="0"/>
          <a:chOff x="0" y="0"/>
          <a:chExt cx="0" cy="0"/>
        </a:xfrm>
      </p:grpSpPr>
      <p:sp>
        <p:nvSpPr>
          <p:cNvPr id="104" name="Google Shape;104;g1dea13069ff_0_0:notes">
            <a:extLst>
              <a:ext uri="{FF2B5EF4-FFF2-40B4-BE49-F238E27FC236}">
                <a16:creationId xmlns:a16="http://schemas.microsoft.com/office/drawing/2014/main" id="{5331E39B-1835-6270-FE0A-51A5BDF65A92}"/>
              </a:ext>
            </a:extLst>
          </p:cNvPr>
          <p:cNvSpPr>
            <a:spLocks noGrp="1" noRot="1" noChangeAspect="1"/>
          </p:cNvSpPr>
          <p:nvPr>
            <p:ph type="sldImg" idx="2"/>
          </p:nvPr>
        </p:nvSpPr>
        <p:spPr>
          <a:xfrm>
            <a:off x="2217738" y="685800"/>
            <a:ext cx="24241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dea13069ff_0_0:notes">
            <a:extLst>
              <a:ext uri="{FF2B5EF4-FFF2-40B4-BE49-F238E27FC236}">
                <a16:creationId xmlns:a16="http://schemas.microsoft.com/office/drawing/2014/main" id="{DF0FAFE9-24BB-37E6-1F9C-8E52D5453C35}"/>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019409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57712" y="1547778"/>
            <a:ext cx="7044600" cy="42666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6600"/>
              <a:buNone/>
              <a:defRPr sz="6600"/>
            </a:lvl1pPr>
            <a:lvl2pPr lvl="1" algn="ctr">
              <a:spcBef>
                <a:spcPts val="0"/>
              </a:spcBef>
              <a:spcAft>
                <a:spcPts val="0"/>
              </a:spcAft>
              <a:buSzPts val="6600"/>
              <a:buNone/>
              <a:defRPr sz="6600"/>
            </a:lvl2pPr>
            <a:lvl3pPr lvl="2" algn="ctr">
              <a:spcBef>
                <a:spcPts val="0"/>
              </a:spcBef>
              <a:spcAft>
                <a:spcPts val="0"/>
              </a:spcAft>
              <a:buSzPts val="6600"/>
              <a:buNone/>
              <a:defRPr sz="6600"/>
            </a:lvl3pPr>
            <a:lvl4pPr lvl="3" algn="ctr">
              <a:spcBef>
                <a:spcPts val="0"/>
              </a:spcBef>
              <a:spcAft>
                <a:spcPts val="0"/>
              </a:spcAft>
              <a:buSzPts val="6600"/>
              <a:buNone/>
              <a:defRPr sz="6600"/>
            </a:lvl4pPr>
            <a:lvl5pPr lvl="4" algn="ctr">
              <a:spcBef>
                <a:spcPts val="0"/>
              </a:spcBef>
              <a:spcAft>
                <a:spcPts val="0"/>
              </a:spcAft>
              <a:buSzPts val="6600"/>
              <a:buNone/>
              <a:defRPr sz="6600"/>
            </a:lvl5pPr>
            <a:lvl6pPr lvl="5" algn="ctr">
              <a:spcBef>
                <a:spcPts val="0"/>
              </a:spcBef>
              <a:spcAft>
                <a:spcPts val="0"/>
              </a:spcAft>
              <a:buSzPts val="6600"/>
              <a:buNone/>
              <a:defRPr sz="6600"/>
            </a:lvl6pPr>
            <a:lvl7pPr lvl="6" algn="ctr">
              <a:spcBef>
                <a:spcPts val="0"/>
              </a:spcBef>
              <a:spcAft>
                <a:spcPts val="0"/>
              </a:spcAft>
              <a:buSzPts val="6600"/>
              <a:buNone/>
              <a:defRPr sz="6600"/>
            </a:lvl7pPr>
            <a:lvl8pPr lvl="7" algn="ctr">
              <a:spcBef>
                <a:spcPts val="0"/>
              </a:spcBef>
              <a:spcAft>
                <a:spcPts val="0"/>
              </a:spcAft>
              <a:buSzPts val="6600"/>
              <a:buNone/>
              <a:defRPr sz="6600"/>
            </a:lvl8pPr>
            <a:lvl9pPr lvl="8" algn="ctr">
              <a:spcBef>
                <a:spcPts val="0"/>
              </a:spcBef>
              <a:spcAft>
                <a:spcPts val="0"/>
              </a:spcAft>
              <a:buSzPts val="6600"/>
              <a:buNone/>
              <a:defRPr sz="6600"/>
            </a:lvl9pPr>
          </a:lstStyle>
          <a:p>
            <a:endParaRPr/>
          </a:p>
        </p:txBody>
      </p:sp>
      <p:sp>
        <p:nvSpPr>
          <p:cNvPr id="11" name="Google Shape;11;p2"/>
          <p:cNvSpPr txBox="1">
            <a:spLocks noGrp="1"/>
          </p:cNvSpPr>
          <p:nvPr>
            <p:ph type="subTitle" idx="1"/>
          </p:nvPr>
        </p:nvSpPr>
        <p:spPr>
          <a:xfrm>
            <a:off x="257705" y="5891409"/>
            <a:ext cx="7044600" cy="16476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2" name="Google Shape;12;p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57705" y="2299346"/>
            <a:ext cx="7044600" cy="40815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15200"/>
              <a:buNone/>
              <a:defRPr sz="15200"/>
            </a:lvl1pPr>
            <a:lvl2pPr lvl="1" algn="ctr">
              <a:spcBef>
                <a:spcPts val="0"/>
              </a:spcBef>
              <a:spcAft>
                <a:spcPts val="0"/>
              </a:spcAft>
              <a:buSzPts val="15200"/>
              <a:buNone/>
              <a:defRPr sz="15200"/>
            </a:lvl2pPr>
            <a:lvl3pPr lvl="2" algn="ctr">
              <a:spcBef>
                <a:spcPts val="0"/>
              </a:spcBef>
              <a:spcAft>
                <a:spcPts val="0"/>
              </a:spcAft>
              <a:buSzPts val="15200"/>
              <a:buNone/>
              <a:defRPr sz="15200"/>
            </a:lvl3pPr>
            <a:lvl4pPr lvl="3" algn="ctr">
              <a:spcBef>
                <a:spcPts val="0"/>
              </a:spcBef>
              <a:spcAft>
                <a:spcPts val="0"/>
              </a:spcAft>
              <a:buSzPts val="15200"/>
              <a:buNone/>
              <a:defRPr sz="15200"/>
            </a:lvl4pPr>
            <a:lvl5pPr lvl="4" algn="ctr">
              <a:spcBef>
                <a:spcPts val="0"/>
              </a:spcBef>
              <a:spcAft>
                <a:spcPts val="0"/>
              </a:spcAft>
              <a:buSzPts val="15200"/>
              <a:buNone/>
              <a:defRPr sz="15200"/>
            </a:lvl5pPr>
            <a:lvl6pPr lvl="5" algn="ctr">
              <a:spcBef>
                <a:spcPts val="0"/>
              </a:spcBef>
              <a:spcAft>
                <a:spcPts val="0"/>
              </a:spcAft>
              <a:buSzPts val="15200"/>
              <a:buNone/>
              <a:defRPr sz="15200"/>
            </a:lvl6pPr>
            <a:lvl7pPr lvl="6" algn="ctr">
              <a:spcBef>
                <a:spcPts val="0"/>
              </a:spcBef>
              <a:spcAft>
                <a:spcPts val="0"/>
              </a:spcAft>
              <a:buSzPts val="15200"/>
              <a:buNone/>
              <a:defRPr sz="15200"/>
            </a:lvl7pPr>
            <a:lvl8pPr lvl="7" algn="ctr">
              <a:spcBef>
                <a:spcPts val="0"/>
              </a:spcBef>
              <a:spcAft>
                <a:spcPts val="0"/>
              </a:spcAft>
              <a:buSzPts val="15200"/>
              <a:buNone/>
              <a:defRPr sz="15200"/>
            </a:lvl8pPr>
            <a:lvl9pPr lvl="8" algn="ctr">
              <a:spcBef>
                <a:spcPts val="0"/>
              </a:spcBef>
              <a:spcAft>
                <a:spcPts val="0"/>
              </a:spcAft>
              <a:buSzPts val="15200"/>
              <a:buNone/>
              <a:defRPr sz="15200"/>
            </a:lvl9pPr>
          </a:lstStyle>
          <a:p>
            <a:r>
              <a:t>xx%</a:t>
            </a:r>
          </a:p>
        </p:txBody>
      </p:sp>
      <p:sp>
        <p:nvSpPr>
          <p:cNvPr id="46" name="Google Shape;46;p11"/>
          <p:cNvSpPr txBox="1">
            <a:spLocks noGrp="1"/>
          </p:cNvSpPr>
          <p:nvPr>
            <p:ph type="body" idx="1"/>
          </p:nvPr>
        </p:nvSpPr>
        <p:spPr>
          <a:xfrm>
            <a:off x="257705" y="6552657"/>
            <a:ext cx="7044600" cy="2703900"/>
          </a:xfrm>
          <a:prstGeom prst="rect">
            <a:avLst/>
          </a:prstGeom>
        </p:spPr>
        <p:txBody>
          <a:bodyPr spcFirstLastPara="1" wrap="square" lIns="116050" tIns="116050" rIns="116050" bIns="116050" anchor="t" anchorCtr="0">
            <a:normAutofit/>
          </a:bodyPr>
          <a:lstStyle>
            <a:lvl1pPr marL="457200" lvl="0" indent="-374650" algn="ctr">
              <a:spcBef>
                <a:spcPts val="0"/>
              </a:spcBef>
              <a:spcAft>
                <a:spcPts val="0"/>
              </a:spcAft>
              <a:buSzPts val="2300"/>
              <a:buChar char="●"/>
              <a:defRPr/>
            </a:lvl1pPr>
            <a:lvl2pPr marL="914400" lvl="1" indent="-342900" algn="ctr">
              <a:spcBef>
                <a:spcPts val="0"/>
              </a:spcBef>
              <a:spcAft>
                <a:spcPts val="0"/>
              </a:spcAft>
              <a:buSzPts val="1800"/>
              <a:buChar char="○"/>
              <a:defRPr/>
            </a:lvl2pPr>
            <a:lvl3pPr marL="1371600" lvl="2" indent="-342900" algn="ctr">
              <a:spcBef>
                <a:spcPts val="0"/>
              </a:spcBef>
              <a:spcAft>
                <a:spcPts val="0"/>
              </a:spcAft>
              <a:buSzPts val="1800"/>
              <a:buChar char="■"/>
              <a:defRPr/>
            </a:lvl3pPr>
            <a:lvl4pPr marL="1828800" lvl="3" indent="-342900" algn="ctr">
              <a:spcBef>
                <a:spcPts val="0"/>
              </a:spcBef>
              <a:spcAft>
                <a:spcPts val="0"/>
              </a:spcAft>
              <a:buSzPts val="1800"/>
              <a:buChar char="●"/>
              <a:defRPr/>
            </a:lvl4pPr>
            <a:lvl5pPr marL="2286000" lvl="4" indent="-342900" algn="ctr">
              <a:spcBef>
                <a:spcPts val="0"/>
              </a:spcBef>
              <a:spcAft>
                <a:spcPts val="0"/>
              </a:spcAft>
              <a:buSzPts val="1800"/>
              <a:buChar char="○"/>
              <a:defRPr/>
            </a:lvl5pPr>
            <a:lvl6pPr marL="2743200" lvl="5" indent="-342900" algn="ctr">
              <a:spcBef>
                <a:spcPts val="0"/>
              </a:spcBef>
              <a:spcAft>
                <a:spcPts val="0"/>
              </a:spcAft>
              <a:buSzPts val="1800"/>
              <a:buChar char="■"/>
              <a:defRPr/>
            </a:lvl6pPr>
            <a:lvl7pPr marL="3200400" lvl="6" indent="-342900" algn="ctr">
              <a:spcBef>
                <a:spcPts val="0"/>
              </a:spcBef>
              <a:spcAft>
                <a:spcPts val="0"/>
              </a:spcAft>
              <a:buSzPts val="1800"/>
              <a:buChar char="●"/>
              <a:defRPr/>
            </a:lvl7pPr>
            <a:lvl8pPr marL="3657600" lvl="7" indent="-342900" algn="ctr">
              <a:spcBef>
                <a:spcPts val="0"/>
              </a:spcBef>
              <a:spcAft>
                <a:spcPts val="0"/>
              </a:spcAft>
              <a:buSzPts val="1800"/>
              <a:buChar char="○"/>
              <a:defRPr/>
            </a:lvl8pPr>
            <a:lvl9pPr marL="4114800" lvl="8" indent="-342900" algn="ctr">
              <a:spcBef>
                <a:spcPts val="0"/>
              </a:spcBef>
              <a:spcAft>
                <a:spcPts val="0"/>
              </a:spcAft>
              <a:buSzPts val="1800"/>
              <a:buChar char="■"/>
              <a:defRPr/>
            </a:lvl9pPr>
          </a:lstStyle>
          <a:p>
            <a:endParaRPr/>
          </a:p>
        </p:txBody>
      </p:sp>
      <p:sp>
        <p:nvSpPr>
          <p:cNvPr id="47" name="Google Shape;47;p11"/>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57705" y="4471058"/>
            <a:ext cx="7044600" cy="1749900"/>
          </a:xfrm>
          <a:prstGeom prst="rect">
            <a:avLst/>
          </a:prstGeom>
        </p:spPr>
        <p:txBody>
          <a:bodyPr spcFirstLastPara="1" wrap="square" lIns="116050" tIns="116050" rIns="116050" bIns="116050" anchor="ctr" anchorCtr="0">
            <a:normAutofit/>
          </a:bodyPr>
          <a:lstStyle>
            <a:lvl1pPr lvl="0" algn="ctr">
              <a:spcBef>
                <a:spcPts val="0"/>
              </a:spcBef>
              <a:spcAft>
                <a:spcPts val="0"/>
              </a:spcAft>
              <a:buSzPts val="4600"/>
              <a:buNone/>
              <a:defRPr sz="4600"/>
            </a:lvl1pPr>
            <a:lvl2pPr lvl="1" algn="ctr">
              <a:spcBef>
                <a:spcPts val="0"/>
              </a:spcBef>
              <a:spcAft>
                <a:spcPts val="0"/>
              </a:spcAft>
              <a:buSzPts val="4600"/>
              <a:buNone/>
              <a:defRPr sz="4600"/>
            </a:lvl2pPr>
            <a:lvl3pPr lvl="2" algn="ctr">
              <a:spcBef>
                <a:spcPts val="0"/>
              </a:spcBef>
              <a:spcAft>
                <a:spcPts val="0"/>
              </a:spcAft>
              <a:buSzPts val="4600"/>
              <a:buNone/>
              <a:defRPr sz="4600"/>
            </a:lvl3pPr>
            <a:lvl4pPr lvl="3" algn="ctr">
              <a:spcBef>
                <a:spcPts val="0"/>
              </a:spcBef>
              <a:spcAft>
                <a:spcPts val="0"/>
              </a:spcAft>
              <a:buSzPts val="4600"/>
              <a:buNone/>
              <a:defRPr sz="4600"/>
            </a:lvl4pPr>
            <a:lvl5pPr lvl="4" algn="ctr">
              <a:spcBef>
                <a:spcPts val="0"/>
              </a:spcBef>
              <a:spcAft>
                <a:spcPts val="0"/>
              </a:spcAft>
              <a:buSzPts val="4600"/>
              <a:buNone/>
              <a:defRPr sz="4600"/>
            </a:lvl5pPr>
            <a:lvl6pPr lvl="5" algn="ctr">
              <a:spcBef>
                <a:spcPts val="0"/>
              </a:spcBef>
              <a:spcAft>
                <a:spcPts val="0"/>
              </a:spcAft>
              <a:buSzPts val="4600"/>
              <a:buNone/>
              <a:defRPr sz="4600"/>
            </a:lvl6pPr>
            <a:lvl7pPr lvl="6" algn="ctr">
              <a:spcBef>
                <a:spcPts val="0"/>
              </a:spcBef>
              <a:spcAft>
                <a:spcPts val="0"/>
              </a:spcAft>
              <a:buSzPts val="4600"/>
              <a:buNone/>
              <a:defRPr sz="4600"/>
            </a:lvl7pPr>
            <a:lvl8pPr lvl="7" algn="ctr">
              <a:spcBef>
                <a:spcPts val="0"/>
              </a:spcBef>
              <a:spcAft>
                <a:spcPts val="0"/>
              </a:spcAft>
              <a:buSzPts val="4600"/>
              <a:buNone/>
              <a:defRPr sz="4600"/>
            </a:lvl8pPr>
            <a:lvl9pPr lvl="8" algn="ctr">
              <a:spcBef>
                <a:spcPts val="0"/>
              </a:spcBef>
              <a:spcAft>
                <a:spcPts val="0"/>
              </a:spcAft>
              <a:buSzPts val="4600"/>
              <a:buNone/>
              <a:defRPr sz="4600"/>
            </a:lvl9pPr>
          </a:lstStyle>
          <a:p>
            <a:endParaRPr/>
          </a:p>
        </p:txBody>
      </p:sp>
      <p:sp>
        <p:nvSpPr>
          <p:cNvPr id="15" name="Google Shape;15;p3"/>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18" name="Google Shape;18;p4"/>
          <p:cNvSpPr txBox="1">
            <a:spLocks noGrp="1"/>
          </p:cNvSpPr>
          <p:nvPr>
            <p:ph type="body" idx="1"/>
          </p:nvPr>
        </p:nvSpPr>
        <p:spPr>
          <a:xfrm>
            <a:off x="257705" y="2395696"/>
            <a:ext cx="7044600" cy="7101600"/>
          </a:xfrm>
          <a:prstGeom prst="rect">
            <a:avLst/>
          </a:prstGeom>
        </p:spPr>
        <p:txBody>
          <a:bodyPr spcFirstLastPara="1" wrap="square" lIns="116050" tIns="116050" rIns="116050" bIns="116050" anchor="t"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19" name="Google Shape;19;p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2" name="Google Shape;22;p5"/>
          <p:cNvSpPr txBox="1">
            <a:spLocks noGrp="1"/>
          </p:cNvSpPr>
          <p:nvPr>
            <p:ph type="body" idx="1"/>
          </p:nvPr>
        </p:nvSpPr>
        <p:spPr>
          <a:xfrm>
            <a:off x="257705"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3" name="Google Shape;23;p5"/>
          <p:cNvSpPr txBox="1">
            <a:spLocks noGrp="1"/>
          </p:cNvSpPr>
          <p:nvPr>
            <p:ph type="body" idx="2"/>
          </p:nvPr>
        </p:nvSpPr>
        <p:spPr>
          <a:xfrm>
            <a:off x="3995291" y="2395696"/>
            <a:ext cx="3306900" cy="7101600"/>
          </a:xfrm>
          <a:prstGeom prst="rect">
            <a:avLst/>
          </a:prstGeom>
        </p:spPr>
        <p:txBody>
          <a:bodyPr spcFirstLastPara="1" wrap="square" lIns="116050" tIns="116050" rIns="116050" bIns="116050" anchor="t" anchorCtr="0">
            <a:normAutofit/>
          </a:bodyPr>
          <a:lstStyle>
            <a:lvl1pPr marL="457200" lvl="0" indent="-342900">
              <a:spcBef>
                <a:spcPts val="0"/>
              </a:spcBef>
              <a:spcAft>
                <a:spcPts val="0"/>
              </a:spcAft>
              <a:buSzPts val="1800"/>
              <a:buChar char="●"/>
              <a:defRPr sz="18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24" name="Google Shape;24;p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57705" y="925091"/>
            <a:ext cx="7044600" cy="1190400"/>
          </a:xfrm>
          <a:prstGeom prst="rect">
            <a:avLst/>
          </a:prstGeom>
        </p:spPr>
        <p:txBody>
          <a:bodyPr spcFirstLastPara="1" wrap="square" lIns="116050" tIns="116050" rIns="116050" bIns="116050" anchor="t" anchorCtr="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a:endParaRPr/>
          </a:p>
        </p:txBody>
      </p:sp>
      <p:sp>
        <p:nvSpPr>
          <p:cNvPr id="27" name="Google Shape;27;p6"/>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57705" y="1154948"/>
            <a:ext cx="2321700" cy="1570800"/>
          </a:xfrm>
          <a:prstGeom prst="rect">
            <a:avLst/>
          </a:prstGeom>
        </p:spPr>
        <p:txBody>
          <a:bodyPr spcFirstLastPara="1" wrap="square" lIns="116050" tIns="116050" rIns="116050" bIns="116050" anchor="b"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30" name="Google Shape;30;p7"/>
          <p:cNvSpPr txBox="1">
            <a:spLocks noGrp="1"/>
          </p:cNvSpPr>
          <p:nvPr>
            <p:ph type="body" idx="1"/>
          </p:nvPr>
        </p:nvSpPr>
        <p:spPr>
          <a:xfrm>
            <a:off x="257705" y="2888617"/>
            <a:ext cx="2321700" cy="6609000"/>
          </a:xfrm>
          <a:prstGeom prst="rect">
            <a:avLst/>
          </a:prstGeom>
        </p:spPr>
        <p:txBody>
          <a:bodyPr spcFirstLastPara="1" wrap="square" lIns="116050" tIns="116050" rIns="116050" bIns="116050" anchor="t" anchorCtr="0">
            <a:normAutofit/>
          </a:bodyPr>
          <a:lstStyle>
            <a:lvl1pPr marL="457200" lvl="0" indent="-323850">
              <a:spcBef>
                <a:spcPts val="0"/>
              </a:spcBef>
              <a:spcAft>
                <a:spcPts val="0"/>
              </a:spcAft>
              <a:buSzPts val="1500"/>
              <a:buChar char="●"/>
              <a:defRPr sz="1500"/>
            </a:lvl1pPr>
            <a:lvl2pPr marL="914400" lvl="1" indent="-323850">
              <a:spcBef>
                <a:spcPts val="0"/>
              </a:spcBef>
              <a:spcAft>
                <a:spcPts val="0"/>
              </a:spcAft>
              <a:buSzPts val="1500"/>
              <a:buChar char="○"/>
              <a:defRPr sz="1500"/>
            </a:lvl2pPr>
            <a:lvl3pPr marL="1371600" lvl="2" indent="-323850">
              <a:spcBef>
                <a:spcPts val="0"/>
              </a:spcBef>
              <a:spcAft>
                <a:spcPts val="0"/>
              </a:spcAft>
              <a:buSzPts val="1500"/>
              <a:buChar char="■"/>
              <a:defRPr sz="1500"/>
            </a:lvl3pPr>
            <a:lvl4pPr marL="1828800" lvl="3" indent="-323850">
              <a:spcBef>
                <a:spcPts val="0"/>
              </a:spcBef>
              <a:spcAft>
                <a:spcPts val="0"/>
              </a:spcAft>
              <a:buSzPts val="1500"/>
              <a:buChar char="●"/>
              <a:defRPr sz="1500"/>
            </a:lvl4pPr>
            <a:lvl5pPr marL="2286000" lvl="4" indent="-323850">
              <a:spcBef>
                <a:spcPts val="0"/>
              </a:spcBef>
              <a:spcAft>
                <a:spcPts val="0"/>
              </a:spcAft>
              <a:buSzPts val="1500"/>
              <a:buChar char="○"/>
              <a:defRPr sz="1500"/>
            </a:lvl5pPr>
            <a:lvl6pPr marL="2743200" lvl="5" indent="-323850">
              <a:spcBef>
                <a:spcPts val="0"/>
              </a:spcBef>
              <a:spcAft>
                <a:spcPts val="0"/>
              </a:spcAft>
              <a:buSzPts val="1500"/>
              <a:buChar char="■"/>
              <a:defRPr sz="1500"/>
            </a:lvl6pPr>
            <a:lvl7pPr marL="3200400" lvl="6" indent="-323850">
              <a:spcBef>
                <a:spcPts val="0"/>
              </a:spcBef>
              <a:spcAft>
                <a:spcPts val="0"/>
              </a:spcAft>
              <a:buSzPts val="1500"/>
              <a:buChar char="●"/>
              <a:defRPr sz="1500"/>
            </a:lvl7pPr>
            <a:lvl8pPr marL="3657600" lvl="7" indent="-323850">
              <a:spcBef>
                <a:spcPts val="0"/>
              </a:spcBef>
              <a:spcAft>
                <a:spcPts val="0"/>
              </a:spcAft>
              <a:buSzPts val="1500"/>
              <a:buChar char="○"/>
              <a:defRPr sz="1500"/>
            </a:lvl8pPr>
            <a:lvl9pPr marL="4114800" lvl="8" indent="-323850">
              <a:spcBef>
                <a:spcPts val="0"/>
              </a:spcBef>
              <a:spcAft>
                <a:spcPts val="0"/>
              </a:spcAft>
              <a:buSzPts val="1500"/>
              <a:buChar char="■"/>
              <a:defRPr sz="1500"/>
            </a:lvl9pPr>
          </a:lstStyle>
          <a:p>
            <a:endParaRPr/>
          </a:p>
        </p:txBody>
      </p:sp>
      <p:sp>
        <p:nvSpPr>
          <p:cNvPr id="31" name="Google Shape;31;p7"/>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05325" y="935745"/>
            <a:ext cx="5264700" cy="8503500"/>
          </a:xfrm>
          <a:prstGeom prst="rect">
            <a:avLst/>
          </a:prstGeom>
        </p:spPr>
        <p:txBody>
          <a:bodyPr spcFirstLastPara="1" wrap="square" lIns="116050" tIns="116050" rIns="116050" bIns="116050" anchor="ctr" anchorCtr="0">
            <a:normAutofit/>
          </a:bodyPr>
          <a:lstStyle>
            <a:lvl1pPr lvl="0">
              <a:spcBef>
                <a:spcPts val="0"/>
              </a:spcBef>
              <a:spcAft>
                <a:spcPts val="0"/>
              </a:spcAft>
              <a:buSzPts val="6100"/>
              <a:buNone/>
              <a:defRPr sz="6100"/>
            </a:lvl1pPr>
            <a:lvl2pPr lvl="1">
              <a:spcBef>
                <a:spcPts val="0"/>
              </a:spcBef>
              <a:spcAft>
                <a:spcPts val="0"/>
              </a:spcAft>
              <a:buSzPts val="6100"/>
              <a:buNone/>
              <a:defRPr sz="6100"/>
            </a:lvl2pPr>
            <a:lvl3pPr lvl="2">
              <a:spcBef>
                <a:spcPts val="0"/>
              </a:spcBef>
              <a:spcAft>
                <a:spcPts val="0"/>
              </a:spcAft>
              <a:buSzPts val="6100"/>
              <a:buNone/>
              <a:defRPr sz="6100"/>
            </a:lvl3pPr>
            <a:lvl4pPr lvl="3">
              <a:spcBef>
                <a:spcPts val="0"/>
              </a:spcBef>
              <a:spcAft>
                <a:spcPts val="0"/>
              </a:spcAft>
              <a:buSzPts val="6100"/>
              <a:buNone/>
              <a:defRPr sz="6100"/>
            </a:lvl4pPr>
            <a:lvl5pPr lvl="4">
              <a:spcBef>
                <a:spcPts val="0"/>
              </a:spcBef>
              <a:spcAft>
                <a:spcPts val="0"/>
              </a:spcAft>
              <a:buSzPts val="6100"/>
              <a:buNone/>
              <a:defRPr sz="6100"/>
            </a:lvl5pPr>
            <a:lvl6pPr lvl="5">
              <a:spcBef>
                <a:spcPts val="0"/>
              </a:spcBef>
              <a:spcAft>
                <a:spcPts val="0"/>
              </a:spcAft>
              <a:buSzPts val="6100"/>
              <a:buNone/>
              <a:defRPr sz="6100"/>
            </a:lvl6pPr>
            <a:lvl7pPr lvl="6">
              <a:spcBef>
                <a:spcPts val="0"/>
              </a:spcBef>
              <a:spcAft>
                <a:spcPts val="0"/>
              </a:spcAft>
              <a:buSzPts val="6100"/>
              <a:buNone/>
              <a:defRPr sz="6100"/>
            </a:lvl7pPr>
            <a:lvl8pPr lvl="7">
              <a:spcBef>
                <a:spcPts val="0"/>
              </a:spcBef>
              <a:spcAft>
                <a:spcPts val="0"/>
              </a:spcAft>
              <a:buSzPts val="6100"/>
              <a:buNone/>
              <a:defRPr sz="6100"/>
            </a:lvl8pPr>
            <a:lvl9pPr lvl="8">
              <a:spcBef>
                <a:spcPts val="0"/>
              </a:spcBef>
              <a:spcAft>
                <a:spcPts val="0"/>
              </a:spcAft>
              <a:buSzPts val="6100"/>
              <a:buNone/>
              <a:defRPr sz="6100"/>
            </a:lvl9pPr>
          </a:lstStyle>
          <a:p>
            <a:endParaRPr/>
          </a:p>
        </p:txBody>
      </p:sp>
      <p:sp>
        <p:nvSpPr>
          <p:cNvPr id="34" name="Google Shape;34;p8"/>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780000" y="-260"/>
            <a:ext cx="3780000" cy="10692000"/>
          </a:xfrm>
          <a:prstGeom prst="rect">
            <a:avLst/>
          </a:prstGeom>
          <a:solidFill>
            <a:schemeClr val="lt2"/>
          </a:solidFill>
          <a:ln>
            <a:noFill/>
          </a:ln>
        </p:spPr>
        <p:txBody>
          <a:bodyPr spcFirstLastPara="1" wrap="square" lIns="116050" tIns="116050" rIns="116050" bIns="116050"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19508" y="2563450"/>
            <a:ext cx="3344400" cy="3081300"/>
          </a:xfrm>
          <a:prstGeom prst="rect">
            <a:avLst/>
          </a:prstGeom>
        </p:spPr>
        <p:txBody>
          <a:bodyPr spcFirstLastPara="1" wrap="square" lIns="116050" tIns="116050" rIns="116050" bIns="116050" anchor="b" anchorCtr="0">
            <a:normAutofit/>
          </a:bodyPr>
          <a:lstStyle>
            <a:lvl1pPr lvl="0" algn="ctr">
              <a:spcBef>
                <a:spcPts val="0"/>
              </a:spcBef>
              <a:spcAft>
                <a:spcPts val="0"/>
              </a:spcAft>
              <a:buSzPts val="5300"/>
              <a:buNone/>
              <a:defRPr sz="5300"/>
            </a:lvl1pPr>
            <a:lvl2pPr lvl="1" algn="ctr">
              <a:spcBef>
                <a:spcPts val="0"/>
              </a:spcBef>
              <a:spcAft>
                <a:spcPts val="0"/>
              </a:spcAft>
              <a:buSzPts val="5300"/>
              <a:buNone/>
              <a:defRPr sz="5300"/>
            </a:lvl2pPr>
            <a:lvl3pPr lvl="2" algn="ctr">
              <a:spcBef>
                <a:spcPts val="0"/>
              </a:spcBef>
              <a:spcAft>
                <a:spcPts val="0"/>
              </a:spcAft>
              <a:buSzPts val="5300"/>
              <a:buNone/>
              <a:defRPr sz="5300"/>
            </a:lvl3pPr>
            <a:lvl4pPr lvl="3" algn="ctr">
              <a:spcBef>
                <a:spcPts val="0"/>
              </a:spcBef>
              <a:spcAft>
                <a:spcPts val="0"/>
              </a:spcAft>
              <a:buSzPts val="5300"/>
              <a:buNone/>
              <a:defRPr sz="5300"/>
            </a:lvl4pPr>
            <a:lvl5pPr lvl="4" algn="ctr">
              <a:spcBef>
                <a:spcPts val="0"/>
              </a:spcBef>
              <a:spcAft>
                <a:spcPts val="0"/>
              </a:spcAft>
              <a:buSzPts val="5300"/>
              <a:buNone/>
              <a:defRPr sz="5300"/>
            </a:lvl5pPr>
            <a:lvl6pPr lvl="5" algn="ctr">
              <a:spcBef>
                <a:spcPts val="0"/>
              </a:spcBef>
              <a:spcAft>
                <a:spcPts val="0"/>
              </a:spcAft>
              <a:buSzPts val="5300"/>
              <a:buNone/>
              <a:defRPr sz="5300"/>
            </a:lvl6pPr>
            <a:lvl7pPr lvl="6" algn="ctr">
              <a:spcBef>
                <a:spcPts val="0"/>
              </a:spcBef>
              <a:spcAft>
                <a:spcPts val="0"/>
              </a:spcAft>
              <a:buSzPts val="5300"/>
              <a:buNone/>
              <a:defRPr sz="5300"/>
            </a:lvl7pPr>
            <a:lvl8pPr lvl="7" algn="ctr">
              <a:spcBef>
                <a:spcPts val="0"/>
              </a:spcBef>
              <a:spcAft>
                <a:spcPts val="0"/>
              </a:spcAft>
              <a:buSzPts val="5300"/>
              <a:buNone/>
              <a:defRPr sz="5300"/>
            </a:lvl8pPr>
            <a:lvl9pPr lvl="8" algn="ctr">
              <a:spcBef>
                <a:spcPts val="0"/>
              </a:spcBef>
              <a:spcAft>
                <a:spcPts val="0"/>
              </a:spcAft>
              <a:buSzPts val="5300"/>
              <a:buNone/>
              <a:defRPr sz="5300"/>
            </a:lvl9pPr>
          </a:lstStyle>
          <a:p>
            <a:endParaRPr/>
          </a:p>
        </p:txBody>
      </p:sp>
      <p:sp>
        <p:nvSpPr>
          <p:cNvPr id="38" name="Google Shape;38;p9"/>
          <p:cNvSpPr txBox="1">
            <a:spLocks noGrp="1"/>
          </p:cNvSpPr>
          <p:nvPr>
            <p:ph type="subTitle" idx="1"/>
          </p:nvPr>
        </p:nvSpPr>
        <p:spPr>
          <a:xfrm>
            <a:off x="219508" y="5826865"/>
            <a:ext cx="3344400" cy="2567400"/>
          </a:xfrm>
          <a:prstGeom prst="rect">
            <a:avLst/>
          </a:prstGeom>
        </p:spPr>
        <p:txBody>
          <a:bodyPr spcFirstLastPara="1" wrap="square" lIns="116050" tIns="116050" rIns="116050" bIns="116050" anchor="t" anchorCtr="0">
            <a:normAutofit/>
          </a:bodyPr>
          <a:lstStyle>
            <a:lvl1pPr lvl="0" algn="ctr">
              <a:lnSpc>
                <a:spcPct val="100000"/>
              </a:lnSpc>
              <a:spcBef>
                <a:spcPts val="0"/>
              </a:spcBef>
              <a:spcAft>
                <a:spcPts val="0"/>
              </a:spcAft>
              <a:buSzPts val="2700"/>
              <a:buNone/>
              <a:defRPr sz="2700"/>
            </a:lvl1pPr>
            <a:lvl2pPr lvl="1" algn="ctr">
              <a:lnSpc>
                <a:spcPct val="100000"/>
              </a:lnSpc>
              <a:spcBef>
                <a:spcPts val="0"/>
              </a:spcBef>
              <a:spcAft>
                <a:spcPts val="0"/>
              </a:spcAft>
              <a:buSzPts val="2700"/>
              <a:buNone/>
              <a:defRPr sz="2700"/>
            </a:lvl2pPr>
            <a:lvl3pPr lvl="2" algn="ctr">
              <a:lnSpc>
                <a:spcPct val="100000"/>
              </a:lnSpc>
              <a:spcBef>
                <a:spcPts val="0"/>
              </a:spcBef>
              <a:spcAft>
                <a:spcPts val="0"/>
              </a:spcAft>
              <a:buSzPts val="2700"/>
              <a:buNone/>
              <a:defRPr sz="2700"/>
            </a:lvl3pPr>
            <a:lvl4pPr lvl="3" algn="ctr">
              <a:lnSpc>
                <a:spcPct val="100000"/>
              </a:lnSpc>
              <a:spcBef>
                <a:spcPts val="0"/>
              </a:spcBef>
              <a:spcAft>
                <a:spcPts val="0"/>
              </a:spcAft>
              <a:buSzPts val="2700"/>
              <a:buNone/>
              <a:defRPr sz="2700"/>
            </a:lvl4pPr>
            <a:lvl5pPr lvl="4" algn="ctr">
              <a:lnSpc>
                <a:spcPct val="100000"/>
              </a:lnSpc>
              <a:spcBef>
                <a:spcPts val="0"/>
              </a:spcBef>
              <a:spcAft>
                <a:spcPts val="0"/>
              </a:spcAft>
              <a:buSzPts val="2700"/>
              <a:buNone/>
              <a:defRPr sz="2700"/>
            </a:lvl5pPr>
            <a:lvl6pPr lvl="5" algn="ctr">
              <a:lnSpc>
                <a:spcPct val="100000"/>
              </a:lnSpc>
              <a:spcBef>
                <a:spcPts val="0"/>
              </a:spcBef>
              <a:spcAft>
                <a:spcPts val="0"/>
              </a:spcAft>
              <a:buSzPts val="2700"/>
              <a:buNone/>
              <a:defRPr sz="2700"/>
            </a:lvl6pPr>
            <a:lvl7pPr lvl="6" algn="ctr">
              <a:lnSpc>
                <a:spcPct val="100000"/>
              </a:lnSpc>
              <a:spcBef>
                <a:spcPts val="0"/>
              </a:spcBef>
              <a:spcAft>
                <a:spcPts val="0"/>
              </a:spcAft>
              <a:buSzPts val="2700"/>
              <a:buNone/>
              <a:defRPr sz="2700"/>
            </a:lvl7pPr>
            <a:lvl8pPr lvl="7" algn="ctr">
              <a:lnSpc>
                <a:spcPct val="100000"/>
              </a:lnSpc>
              <a:spcBef>
                <a:spcPts val="0"/>
              </a:spcBef>
              <a:spcAft>
                <a:spcPts val="0"/>
              </a:spcAft>
              <a:buSzPts val="2700"/>
              <a:buNone/>
              <a:defRPr sz="2700"/>
            </a:lvl8pPr>
            <a:lvl9pPr lvl="8" algn="ctr">
              <a:lnSpc>
                <a:spcPct val="100000"/>
              </a:lnSpc>
              <a:spcBef>
                <a:spcPts val="0"/>
              </a:spcBef>
              <a:spcAft>
                <a:spcPts val="0"/>
              </a:spcAft>
              <a:buSzPts val="2700"/>
              <a:buNone/>
              <a:defRPr sz="2700"/>
            </a:lvl9pPr>
          </a:lstStyle>
          <a:p>
            <a:endParaRPr/>
          </a:p>
        </p:txBody>
      </p:sp>
      <p:sp>
        <p:nvSpPr>
          <p:cNvPr id="39" name="Google Shape;39;p9"/>
          <p:cNvSpPr txBox="1">
            <a:spLocks noGrp="1"/>
          </p:cNvSpPr>
          <p:nvPr>
            <p:ph type="body" idx="2"/>
          </p:nvPr>
        </p:nvSpPr>
        <p:spPr>
          <a:xfrm>
            <a:off x="4083839" y="1505164"/>
            <a:ext cx="3172200" cy="7681200"/>
          </a:xfrm>
          <a:prstGeom prst="rect">
            <a:avLst/>
          </a:prstGeom>
        </p:spPr>
        <p:txBody>
          <a:bodyPr spcFirstLastPara="1" wrap="square" lIns="116050" tIns="116050" rIns="116050" bIns="116050" anchor="ctr" anchorCtr="0">
            <a:normAutofit/>
          </a:bodyPr>
          <a:lstStyle>
            <a:lvl1pPr marL="457200" lvl="0" indent="-374650">
              <a:spcBef>
                <a:spcPts val="0"/>
              </a:spcBef>
              <a:spcAft>
                <a:spcPts val="0"/>
              </a:spcAft>
              <a:buSzPts val="2300"/>
              <a:buChar char="●"/>
              <a:defRPr/>
            </a:lvl1pPr>
            <a:lvl2pPr marL="914400" lvl="1" indent="-342900">
              <a:spcBef>
                <a:spcPts val="0"/>
              </a:spcBef>
              <a:spcAft>
                <a:spcPts val="0"/>
              </a:spcAft>
              <a:buSzPts val="1800"/>
              <a:buChar char="○"/>
              <a:defRPr/>
            </a:lvl2pPr>
            <a:lvl3pPr marL="1371600" lvl="2" indent="-342900">
              <a:spcBef>
                <a:spcPts val="0"/>
              </a:spcBef>
              <a:spcAft>
                <a:spcPts val="0"/>
              </a:spcAft>
              <a:buSzPts val="1800"/>
              <a:buChar char="■"/>
              <a:defRPr/>
            </a:lvl3pPr>
            <a:lvl4pPr marL="1828800" lvl="3" indent="-342900">
              <a:spcBef>
                <a:spcPts val="0"/>
              </a:spcBef>
              <a:spcAft>
                <a:spcPts val="0"/>
              </a:spcAft>
              <a:buSzPts val="1800"/>
              <a:buChar char="●"/>
              <a:defRPr/>
            </a:lvl4pPr>
            <a:lvl5pPr marL="2286000" lvl="4" indent="-342900">
              <a:spcBef>
                <a:spcPts val="0"/>
              </a:spcBef>
              <a:spcAft>
                <a:spcPts val="0"/>
              </a:spcAft>
              <a:buSzPts val="1800"/>
              <a:buChar char="○"/>
              <a:defRPr/>
            </a:lvl5pPr>
            <a:lvl6pPr marL="2743200" lvl="5" indent="-342900">
              <a:spcBef>
                <a:spcPts val="0"/>
              </a:spcBef>
              <a:spcAft>
                <a:spcPts val="0"/>
              </a:spcAft>
              <a:buSzPts val="1800"/>
              <a:buChar char="■"/>
              <a:defRPr/>
            </a:lvl6pPr>
            <a:lvl7pPr marL="3200400" lvl="6" indent="-342900">
              <a:spcBef>
                <a:spcPts val="0"/>
              </a:spcBef>
              <a:spcAft>
                <a:spcPts val="0"/>
              </a:spcAft>
              <a:buSzPts val="1800"/>
              <a:buChar char="●"/>
              <a:defRPr/>
            </a:lvl7pPr>
            <a:lvl8pPr marL="3657600" lvl="7" indent="-342900">
              <a:spcBef>
                <a:spcPts val="0"/>
              </a:spcBef>
              <a:spcAft>
                <a:spcPts val="0"/>
              </a:spcAft>
              <a:buSzPts val="1800"/>
              <a:buChar char="○"/>
              <a:defRPr/>
            </a:lvl8pPr>
            <a:lvl9pPr marL="4114800" lvl="8" indent="-342900">
              <a:spcBef>
                <a:spcPts val="0"/>
              </a:spcBef>
              <a:spcAft>
                <a:spcPts val="0"/>
              </a:spcAft>
              <a:buSzPts val="1800"/>
              <a:buChar char="■"/>
              <a:defRPr/>
            </a:lvl9pPr>
          </a:lstStyle>
          <a:p>
            <a:endParaRPr/>
          </a:p>
        </p:txBody>
      </p:sp>
      <p:sp>
        <p:nvSpPr>
          <p:cNvPr id="40" name="Google Shape;40;p9"/>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57705" y="8794266"/>
            <a:ext cx="4959600" cy="1257900"/>
          </a:xfrm>
          <a:prstGeom prst="rect">
            <a:avLst/>
          </a:prstGeom>
        </p:spPr>
        <p:txBody>
          <a:bodyPr spcFirstLastPara="1" wrap="square" lIns="116050" tIns="116050" rIns="116050" bIns="116050" anchor="ctr" anchorCtr="0">
            <a:normAutofit/>
          </a:bodyPr>
          <a:lstStyle>
            <a:lvl1pPr marL="457200" lvl="0" indent="-228600">
              <a:lnSpc>
                <a:spcPct val="100000"/>
              </a:lnSpc>
              <a:spcBef>
                <a:spcPts val="0"/>
              </a:spcBef>
              <a:spcAft>
                <a:spcPts val="0"/>
              </a:spcAft>
              <a:buSzPts val="2300"/>
              <a:buNone/>
              <a:defRPr/>
            </a:lvl1pPr>
          </a:lstStyle>
          <a:p>
            <a:endParaRPr/>
          </a:p>
        </p:txBody>
      </p:sp>
      <p:sp>
        <p:nvSpPr>
          <p:cNvPr id="43" name="Google Shape;43;p10"/>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57705" y="925091"/>
            <a:ext cx="7044600" cy="1190400"/>
          </a:xfrm>
          <a:prstGeom prst="rect">
            <a:avLst/>
          </a:prstGeom>
          <a:noFill/>
          <a:ln>
            <a:noFill/>
          </a:ln>
        </p:spPr>
        <p:txBody>
          <a:bodyPr spcFirstLastPara="1" wrap="square" lIns="116050" tIns="116050" rIns="116050" bIns="116050" anchor="t" anchorCtr="0">
            <a:normAutofit/>
          </a:bodyPr>
          <a:lstStyle>
            <a:lvl1pPr lvl="0">
              <a:spcBef>
                <a:spcPts val="0"/>
              </a:spcBef>
              <a:spcAft>
                <a:spcPts val="0"/>
              </a:spcAft>
              <a:buClr>
                <a:schemeClr val="dk1"/>
              </a:buClr>
              <a:buSzPts val="3600"/>
              <a:buNone/>
              <a:defRPr sz="3600">
                <a:solidFill>
                  <a:schemeClr val="dk1"/>
                </a:solidFill>
              </a:defRPr>
            </a:lvl1pPr>
            <a:lvl2pPr lvl="1">
              <a:spcBef>
                <a:spcPts val="0"/>
              </a:spcBef>
              <a:spcAft>
                <a:spcPts val="0"/>
              </a:spcAft>
              <a:buClr>
                <a:schemeClr val="dk1"/>
              </a:buClr>
              <a:buSzPts val="3600"/>
              <a:buNone/>
              <a:defRPr sz="3600">
                <a:solidFill>
                  <a:schemeClr val="dk1"/>
                </a:solidFill>
              </a:defRPr>
            </a:lvl2pPr>
            <a:lvl3pPr lvl="2">
              <a:spcBef>
                <a:spcPts val="0"/>
              </a:spcBef>
              <a:spcAft>
                <a:spcPts val="0"/>
              </a:spcAft>
              <a:buClr>
                <a:schemeClr val="dk1"/>
              </a:buClr>
              <a:buSzPts val="3600"/>
              <a:buNone/>
              <a:defRPr sz="3600">
                <a:solidFill>
                  <a:schemeClr val="dk1"/>
                </a:solidFill>
              </a:defRPr>
            </a:lvl3pPr>
            <a:lvl4pPr lvl="3">
              <a:spcBef>
                <a:spcPts val="0"/>
              </a:spcBef>
              <a:spcAft>
                <a:spcPts val="0"/>
              </a:spcAft>
              <a:buClr>
                <a:schemeClr val="dk1"/>
              </a:buClr>
              <a:buSzPts val="3600"/>
              <a:buNone/>
              <a:defRPr sz="3600">
                <a:solidFill>
                  <a:schemeClr val="dk1"/>
                </a:solidFill>
              </a:defRPr>
            </a:lvl4pPr>
            <a:lvl5pPr lvl="4">
              <a:spcBef>
                <a:spcPts val="0"/>
              </a:spcBef>
              <a:spcAft>
                <a:spcPts val="0"/>
              </a:spcAft>
              <a:buClr>
                <a:schemeClr val="dk1"/>
              </a:buClr>
              <a:buSzPts val="3600"/>
              <a:buNone/>
              <a:defRPr sz="3600">
                <a:solidFill>
                  <a:schemeClr val="dk1"/>
                </a:solidFill>
              </a:defRPr>
            </a:lvl5pPr>
            <a:lvl6pPr lvl="5">
              <a:spcBef>
                <a:spcPts val="0"/>
              </a:spcBef>
              <a:spcAft>
                <a:spcPts val="0"/>
              </a:spcAft>
              <a:buClr>
                <a:schemeClr val="dk1"/>
              </a:buClr>
              <a:buSzPts val="3600"/>
              <a:buNone/>
              <a:defRPr sz="3600">
                <a:solidFill>
                  <a:schemeClr val="dk1"/>
                </a:solidFill>
              </a:defRPr>
            </a:lvl6pPr>
            <a:lvl7pPr lvl="6">
              <a:spcBef>
                <a:spcPts val="0"/>
              </a:spcBef>
              <a:spcAft>
                <a:spcPts val="0"/>
              </a:spcAft>
              <a:buClr>
                <a:schemeClr val="dk1"/>
              </a:buClr>
              <a:buSzPts val="3600"/>
              <a:buNone/>
              <a:defRPr sz="3600">
                <a:solidFill>
                  <a:schemeClr val="dk1"/>
                </a:solidFill>
              </a:defRPr>
            </a:lvl7pPr>
            <a:lvl8pPr lvl="7">
              <a:spcBef>
                <a:spcPts val="0"/>
              </a:spcBef>
              <a:spcAft>
                <a:spcPts val="0"/>
              </a:spcAft>
              <a:buClr>
                <a:schemeClr val="dk1"/>
              </a:buClr>
              <a:buSzPts val="3600"/>
              <a:buNone/>
              <a:defRPr sz="3600">
                <a:solidFill>
                  <a:schemeClr val="dk1"/>
                </a:solidFill>
              </a:defRPr>
            </a:lvl8pPr>
            <a:lvl9pPr lvl="8">
              <a:spcBef>
                <a:spcPts val="0"/>
              </a:spcBef>
              <a:spcAft>
                <a:spcPts val="0"/>
              </a:spcAft>
              <a:buClr>
                <a:schemeClr val="dk1"/>
              </a:buClr>
              <a:buSzPts val="3600"/>
              <a:buNone/>
              <a:defRPr sz="3600">
                <a:solidFill>
                  <a:schemeClr val="dk1"/>
                </a:solidFill>
              </a:defRPr>
            </a:lvl9pPr>
          </a:lstStyle>
          <a:p>
            <a:endParaRPr/>
          </a:p>
        </p:txBody>
      </p:sp>
      <p:sp>
        <p:nvSpPr>
          <p:cNvPr id="7" name="Google Shape;7;p1"/>
          <p:cNvSpPr txBox="1">
            <a:spLocks noGrp="1"/>
          </p:cNvSpPr>
          <p:nvPr>
            <p:ph type="body" idx="1"/>
          </p:nvPr>
        </p:nvSpPr>
        <p:spPr>
          <a:xfrm>
            <a:off x="257705" y="2395696"/>
            <a:ext cx="7044600" cy="7101600"/>
          </a:xfrm>
          <a:prstGeom prst="rect">
            <a:avLst/>
          </a:prstGeom>
          <a:noFill/>
          <a:ln>
            <a:noFill/>
          </a:ln>
        </p:spPr>
        <p:txBody>
          <a:bodyPr spcFirstLastPara="1" wrap="square" lIns="116050" tIns="116050" rIns="116050" bIns="116050" anchor="t" anchorCtr="0">
            <a:normAutofit/>
          </a:bodyPr>
          <a:lstStyle>
            <a:lvl1pPr marL="457200" lvl="0" indent="-374650">
              <a:lnSpc>
                <a:spcPct val="115000"/>
              </a:lnSpc>
              <a:spcBef>
                <a:spcPts val="0"/>
              </a:spcBef>
              <a:spcAft>
                <a:spcPts val="0"/>
              </a:spcAft>
              <a:buClr>
                <a:schemeClr val="dk2"/>
              </a:buClr>
              <a:buSzPts val="2300"/>
              <a:buChar char="●"/>
              <a:defRPr sz="2300">
                <a:solidFill>
                  <a:schemeClr val="dk2"/>
                </a:solidFill>
              </a:defRPr>
            </a:lvl1pPr>
            <a:lvl2pPr marL="914400" lvl="1" indent="-342900">
              <a:lnSpc>
                <a:spcPct val="115000"/>
              </a:lnSpc>
              <a:spcBef>
                <a:spcPts val="0"/>
              </a:spcBef>
              <a:spcAft>
                <a:spcPts val="0"/>
              </a:spcAft>
              <a:buClr>
                <a:schemeClr val="dk2"/>
              </a:buClr>
              <a:buSzPts val="1800"/>
              <a:buChar char="○"/>
              <a:defRPr sz="1800">
                <a:solidFill>
                  <a:schemeClr val="dk2"/>
                </a:solidFill>
              </a:defRPr>
            </a:lvl2pPr>
            <a:lvl3pPr marL="1371600" lvl="2" indent="-342900">
              <a:lnSpc>
                <a:spcPct val="115000"/>
              </a:lnSpc>
              <a:spcBef>
                <a:spcPts val="0"/>
              </a:spcBef>
              <a:spcAft>
                <a:spcPts val="0"/>
              </a:spcAft>
              <a:buClr>
                <a:schemeClr val="dk2"/>
              </a:buClr>
              <a:buSzPts val="1800"/>
              <a:buChar char="■"/>
              <a:defRPr sz="1800">
                <a:solidFill>
                  <a:schemeClr val="dk2"/>
                </a:solidFill>
              </a:defRPr>
            </a:lvl3pPr>
            <a:lvl4pPr marL="1828800" lvl="3" indent="-342900">
              <a:lnSpc>
                <a:spcPct val="115000"/>
              </a:lnSpc>
              <a:spcBef>
                <a:spcPts val="0"/>
              </a:spcBef>
              <a:spcAft>
                <a:spcPts val="0"/>
              </a:spcAft>
              <a:buClr>
                <a:schemeClr val="dk2"/>
              </a:buClr>
              <a:buSzPts val="1800"/>
              <a:buChar char="●"/>
              <a:defRPr sz="1800">
                <a:solidFill>
                  <a:schemeClr val="dk2"/>
                </a:solidFill>
              </a:defRPr>
            </a:lvl4pPr>
            <a:lvl5pPr marL="2286000" lvl="4" indent="-342900">
              <a:lnSpc>
                <a:spcPct val="115000"/>
              </a:lnSpc>
              <a:spcBef>
                <a:spcPts val="0"/>
              </a:spcBef>
              <a:spcAft>
                <a:spcPts val="0"/>
              </a:spcAft>
              <a:buClr>
                <a:schemeClr val="dk2"/>
              </a:buClr>
              <a:buSzPts val="1800"/>
              <a:buChar char="○"/>
              <a:defRPr sz="1800">
                <a:solidFill>
                  <a:schemeClr val="dk2"/>
                </a:solidFill>
              </a:defRPr>
            </a:lvl5pPr>
            <a:lvl6pPr marL="2743200" lvl="5" indent="-342900">
              <a:lnSpc>
                <a:spcPct val="115000"/>
              </a:lnSpc>
              <a:spcBef>
                <a:spcPts val="0"/>
              </a:spcBef>
              <a:spcAft>
                <a:spcPts val="0"/>
              </a:spcAft>
              <a:buClr>
                <a:schemeClr val="dk2"/>
              </a:buClr>
              <a:buSzPts val="1800"/>
              <a:buChar char="■"/>
              <a:defRPr sz="1800">
                <a:solidFill>
                  <a:schemeClr val="dk2"/>
                </a:solidFill>
              </a:defRPr>
            </a:lvl6pPr>
            <a:lvl7pPr marL="3200400" lvl="6" indent="-342900">
              <a:lnSpc>
                <a:spcPct val="115000"/>
              </a:lnSpc>
              <a:spcBef>
                <a:spcPts val="0"/>
              </a:spcBef>
              <a:spcAft>
                <a:spcPts val="0"/>
              </a:spcAft>
              <a:buClr>
                <a:schemeClr val="dk2"/>
              </a:buClr>
              <a:buSzPts val="1800"/>
              <a:buChar char="●"/>
              <a:defRPr sz="1800">
                <a:solidFill>
                  <a:schemeClr val="dk2"/>
                </a:solidFill>
              </a:defRPr>
            </a:lvl7pPr>
            <a:lvl8pPr marL="3657600" lvl="7" indent="-342900">
              <a:lnSpc>
                <a:spcPct val="115000"/>
              </a:lnSpc>
              <a:spcBef>
                <a:spcPts val="0"/>
              </a:spcBef>
              <a:spcAft>
                <a:spcPts val="0"/>
              </a:spcAft>
              <a:buClr>
                <a:schemeClr val="dk2"/>
              </a:buClr>
              <a:buSzPts val="1800"/>
              <a:buChar char="○"/>
              <a:defRPr sz="1800">
                <a:solidFill>
                  <a:schemeClr val="dk2"/>
                </a:solidFill>
              </a:defRPr>
            </a:lvl8pPr>
            <a:lvl9pPr marL="4114800" lvl="8" indent="-342900">
              <a:lnSpc>
                <a:spcPct val="115000"/>
              </a:lnSpc>
              <a:spcBef>
                <a:spcPts val="0"/>
              </a:spcBef>
              <a:spcAft>
                <a:spcPts val="0"/>
              </a:spcAft>
              <a:buClr>
                <a:schemeClr val="dk2"/>
              </a:buClr>
              <a:buSzPts val="1800"/>
              <a:buChar char="■"/>
              <a:defRPr sz="1800">
                <a:solidFill>
                  <a:schemeClr val="dk2"/>
                </a:solidFill>
              </a:defRPr>
            </a:lvl9pPr>
          </a:lstStyle>
          <a:p>
            <a:endParaRPr/>
          </a:p>
        </p:txBody>
      </p:sp>
      <p:sp>
        <p:nvSpPr>
          <p:cNvPr id="8" name="Google Shape;8;p1"/>
          <p:cNvSpPr txBox="1">
            <a:spLocks noGrp="1"/>
          </p:cNvSpPr>
          <p:nvPr>
            <p:ph type="sldNum" idx="12"/>
          </p:nvPr>
        </p:nvSpPr>
        <p:spPr>
          <a:xfrm>
            <a:off x="7004788" y="9693616"/>
            <a:ext cx="453600" cy="818100"/>
          </a:xfrm>
          <a:prstGeom prst="rect">
            <a:avLst/>
          </a:prstGeom>
          <a:noFill/>
          <a:ln>
            <a:noFill/>
          </a:ln>
        </p:spPr>
        <p:txBody>
          <a:bodyPr spcFirstLastPara="1" wrap="square" lIns="116050" tIns="116050" rIns="116050" bIns="116050" anchor="ctr" anchorCtr="0">
            <a:norm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8" Type="http://schemas.openxmlformats.org/officeDocument/2006/relationships/hyperlink" Target="https://psycnet.apa.org/record/2005-13476-000" TargetMode="External"/><Relationship Id="rId13" Type="http://schemas.openxmlformats.org/officeDocument/2006/relationships/hyperlink" Target="https://www.amazon.co.uk/Habits-Highly-Effective-People-Anniversary/dp/1471195201/ref=sr_1_1?crid=H4HSX3EPKMTL&amp;dib=eyJ2IjoiMSJ9.4Kvg1JAsqNDSCP3x6WQGT78HgkUPfnoUFLvtW8d85xIpuGRJANWI3quWDdvk9qQ1qn_LL3LH3o4LkZrdZeLNjxbsToS0vdVM-_F_KyHfe3egeRzarOVqo9UExVfO1Ow_9rsZeDwXFROzH4MvjTWNH5KSxjKDdXcH5Uj7806SiaQUPfLVpjBnqT-M_AmgzGkLH6QMybrAYcu2oOlermQMqax9Vg2DiNGRlTzXoyV3BNo.0SXQ20Y-KMsOWazMRJ1r3qkRMP6RcT3Q_xupxGZC-fA&amp;dib_tag=se&amp;keywords=7+habits+of+highly+effective+people&amp;qid=1714133283&amp;s=books&amp;sprefix=habits%2Cstripbooks%2C72&amp;sr=1-1" TargetMode="External"/><Relationship Id="rId18" Type="http://schemas.openxmlformats.org/officeDocument/2006/relationships/hyperlink" Target="https://www.amazon.co.uk/Emotional-Intelligence-Anniversary-Daniel-Goleman/dp/1526633620/ref=sr_1_3?crid=BL4ASG0ZYC0K&amp;dib=eyJ2IjoiMSJ9.2AMSGRXt6JAWlEmvccdCsycXScUyXoqkxxOvk2awxdWM0qdGaKdT9ioJdW_rPISMyteecZwvB6oUup91LuK418Zo3hFGE03NP_WQzw1nYC34-Q7BVfdGqvxn1SiMHcIep3gMUbYIVHCjPLPd-6QjFn2rdTHP4-nhdqse-rOq9Eixhz3oLqzGjXdqxZ340sS-yS2oX-gd6pQXtXGDp-xx4P1QWRIw0MhkCIEceMHbSko._BAqLkMsz_v0t6MO3QZIRjtVdILtqaFPd7HpyaXsOQc&amp;dib_tag=se&amp;keywords=daniel+goleman&amp;qid=1714133820&amp;s=books&amp;sprefix=daniel+goldman%2Cstripbooks%2C77&amp;sr=1-3" TargetMode="External"/><Relationship Id="rId3" Type="http://schemas.openxmlformats.org/officeDocument/2006/relationships/hyperlink" Target="https://www.lboro.ac.uk/media/media/schoolanddepartments/design-and-creative-arts/downloads/CIEHF-2018-White-Paper_Human%20Factors-in-Health-Social-Care.pdf" TargetMode="External"/><Relationship Id="rId21" Type="http://schemas.openxmlformats.org/officeDocument/2006/relationships/hyperlink" Target="https://gbr01.safelinks.protection.outlook.com/?url=https%3A%2F%2Fwww.england.nhs.uk%2Fimprovement-hub%2Fwp-content%2Fuploads%2Fsites%2F44%2F2017%2F11%2FPatient-Experience-Guidance-and-Support.pdf&amp;data=05%7C02%7Csonia.nosheen%40nhsconfed.org%7C343ad569fcb34f6bd4ba08dc7fd3c163%7Cb85e4127ddf345f9bf62f1ea78c25bf7%7C0%7C1%7C638525794665792514%7CUnknown%7CTWFpbGZsb3d8eyJWIjoiMC4wLjAwMDAiLCJQIjoiV2luMzIiLCJBTiI6Ik1haWwiLCJXVCI6Mn0%3D%7C0%7C%7C%7C&amp;sdata=tH%2F5EO%2BFzlCf%2FSX%2Fij41nwZrQrVaI0jWRm6IPO%2BuuU4%3D&amp;reserved=0" TargetMode="External"/><Relationship Id="rId7" Type="http://schemas.openxmlformats.org/officeDocument/2006/relationships/hyperlink" Target="https://pmc.ncbi.nlm.nih.gov/articles/PMC7439966/" TargetMode="External"/><Relationship Id="rId12" Type="http://schemas.openxmlformats.org/officeDocument/2006/relationships/hyperlink" Target="https://www.amazon.co.uk/dp/0241250838/ref=sspa_dk_detail_4?psc=1&amp;pf_rd_p=84ea1bf1-65a8-4363-b8f5-f0df58cbb686&amp;pf_rd_r=7KF41FP5Q8S49TV4A06H&amp;pd_rd_wg=DiDTs&amp;pd_rd_w=fHVLF&amp;content-id=amzn1.sym.84ea1bf1-65a8-4363-b8f5-f0df58cbb686&amp;pd_rd_r=199c47c5-f2e3-4cbc-8d9f-e1d9afcbdc63&amp;s=books&amp;sp_csd=d2lkZ2V0TmFtZT1zcF9kZXRhaWw" TargetMode="External"/><Relationship Id="rId17" Type="http://schemas.openxmlformats.org/officeDocument/2006/relationships/hyperlink" Target="https://www.amazon.co.uk/Compassionate-Leadership-Sustaining-Humanity-Presence/dp/0995766975/ref=asc_df_0995766975/?tag=googshopuk-21&amp;linkCode=df0&amp;hvadid=535835536482&amp;hvpos=&amp;hvnetw=g&amp;hvrand=3059876774792695209&amp;hvpone=&amp;hvptwo=&amp;hvqmt=&amp;hvdev=c&amp;hvdvcmdl=&amp;hvlocint=&amp;hvlocphy=1006941&amp;hvtargid=pla-1568037674392&amp;psc=1&amp;mcid=cf79e61adf473d64aaf48b09221402b5&amp;th=1&amp;psc=1" TargetMode="External"/><Relationship Id="rId25" Type="http://schemas.openxmlformats.org/officeDocument/2006/relationships/hyperlink" Target="http://chrome-extension:/efaidnbmnnnibpcajpcglclefindmkaj/https:/www.england.nhs.uk/improvement-hub/wp-content/uploads/sites/44/2017/11/The-Power-of-One-the-Power-of-Many.pdf" TargetMode="External"/><Relationship Id="rId2" Type="http://schemas.openxmlformats.org/officeDocument/2006/relationships/notesSlide" Target="../notesSlides/notesSlide9.xml"/><Relationship Id="rId16" Type="http://schemas.openxmlformats.org/officeDocument/2006/relationships/hyperlink" Target="https://www.amazon.co.uk/Leading-Culture-Change-Michael-Fullan/dp/1119595843/ref=asc_df_1119595843/?tag=googshopuk-21&amp;linkCode=df0&amp;hvadid=420598960074&amp;hvpos=&amp;hvnetw=g&amp;hvrand=11514003128055088386&amp;hvpone=&amp;hvptwo=&amp;hvqmt=&amp;hvdev=c&amp;hvdvcmdl=&amp;hvlocint=&amp;hvlocphy=1006941&amp;hvtargid=pla-853329594361&amp;psc=1&amp;mcid=342266fc39c03409836a118066b0a80a&amp;th=1&amp;psc=1&amp;tag=&amp;ref=&amp;adgrpid=96082796546&amp;hvpone=&amp;hvptwo=&amp;hvadid=420598960074&amp;hvpos=&amp;hvnetw=g&amp;hvrand=11514003128055088386&amp;hvqmt=&amp;hvdev=c&amp;hvdvcmdl=&amp;hvlocint=&amp;hvlocphy=1006941&amp;hvtargid=pla-853329594361" TargetMode="External"/><Relationship Id="rId20" Type="http://schemas.openxmlformats.org/officeDocument/2006/relationships/hyperlink" Target="https://gbr01.safelinks.protection.outlook.com/?url=https%3A%2F%2Fwww.health.org.uk%2Fsites%2Fdefault%2Ffiles%2FMeasuringPatientExperience.pdf&amp;data=05%7C02%7Csonia.nosheen%40nhsconfed.org%7C343ad569fcb34f6bd4ba08dc7fd3c163%7Cb85e4127ddf345f9bf62f1ea78c25bf7%7C0%7C1%7C638525794665785646%7CUnknown%7CTWFpbGZsb3d8eyJWIjoiMC4wLjAwMDAiLCJQIjoiV2luMzIiLCJBTiI6Ik1haWwiLCJXVCI6Mn0%3D%7C0%7C%7C%7C&amp;sdata=pmqbjExUdW3EiBEeVNbY5%2BagwxrIdEfYbGDksCQFRwI%3D&amp;reserved=0" TargetMode="External"/><Relationship Id="rId1" Type="http://schemas.openxmlformats.org/officeDocument/2006/relationships/slideLayout" Target="../slideLayouts/slideLayout3.xml"/><Relationship Id="rId6" Type="http://schemas.openxmlformats.org/officeDocument/2006/relationships/hyperlink" Target="https://link.springer.com/chapter/10.1007/978-3-030-68570-6_8" TargetMode="External"/><Relationship Id="rId11" Type="http://schemas.openxmlformats.org/officeDocument/2006/relationships/hyperlink" Target="https://www.amazon.co.uk/dp/1785042149/ref=sspa_dk_detail_0?psc=1&amp;pd_rd_i=1785042149&amp;pd_rd_w=fHVLF&amp;content-id=amzn1.sym.84ea1bf1-65a8-4363-b8f5-f0df58cbb686&amp;pf_rd_p=84ea1bf1-65a8-4363-b8f5-f0df58cbb686&amp;pf_rd_r=7KF41FP5Q8S49TV4A06H&amp;pd_rd_wg=DiDTs&amp;pd_rd_r=199c47c5-f2e3-4cbc-8d9f-e1d9afcbdc63&amp;s=books&amp;sp_csd=d2lkZ2V0TmFtZT1zcF9kZXRhaWw" TargetMode="External"/><Relationship Id="rId24" Type="http://schemas.openxmlformats.org/officeDocument/2006/relationships/hyperlink" Target="https://www.amazon.co.uk/Social-Leadership-Handbook-Julian-Stodd/dp/0957319975" TargetMode="External"/><Relationship Id="rId5" Type="http://schemas.openxmlformats.org/officeDocument/2006/relationships/hyperlink" Target="https://www.researchgate.net/publication/243774322_Psychological_Safety_and_Learning_Behavior_in_Work_Teams" TargetMode="External"/><Relationship Id="rId15" Type="http://schemas.openxmlformats.org/officeDocument/2006/relationships/hyperlink" Target="https://www.amazon.co.uk/Leading-Change-New-Preface-Author/dp/1422186431/ref=asc_df_1422186431/?tag=googshopuk-21&amp;linkCode=df0&amp;hvadid=310737150369&amp;hvpos=&amp;hvnetw=g&amp;hvrand=6999681989815568659&amp;hvpone=&amp;hvptwo=&amp;hvqmt=&amp;hvdev=c&amp;hvdvcmdl=&amp;hvlocint=&amp;hvlocphy=1006941&amp;hvtargid=pla-404766147559&amp;psc=1&amp;mcid=37a91f28c9d634519e3364ac3149db73&amp;th=1&amp;psc=1" TargetMode="External"/><Relationship Id="rId23" Type="http://schemas.openxmlformats.org/officeDocument/2006/relationships/hyperlink" Target="https://www.amazon.co.uk/Nudge-Improving-Decisions-Health-Happiness/dp/0141040017" TargetMode="External"/><Relationship Id="rId10" Type="http://schemas.openxmlformats.org/officeDocument/2006/relationships/hyperlink" Target="https://www.hee.nhs.uk/sites/default/files/documents/Health%20Education%20England%20and%20CIEHF%20-%20Human%20Factors%20and%20Healthcare%20Report.pdf" TargetMode="External"/><Relationship Id="rId19" Type="http://schemas.openxmlformats.org/officeDocument/2006/relationships/hyperlink" Target="https://gbr01.safelinks.protection.outlook.com/?url=https%3A%2F%2Fwww.pointofcarefoundation.org.uk%2Fresource%2Fusing-patient-experience-for-improvement%2F%3Fpsafe_param%3D1%26gad_source%3D1%26gclid%3DEAIaIQobChMI6qWHj6awhgMVx4dQBh1uOgqxEAAYAiAAEgIgQfD_BwE&amp;data=05%7C02%7Csonia.nosheen%40nhsconfed.org%7C343ad569fcb34f6bd4ba08dc7fd3c163%7Cb85e4127ddf345f9bf62f1ea78c25bf7%7C0%7C1%7C638525794665773585%7CUnknown%7CTWFpbGZsb3d8eyJWIjoiMC4wLjAwMDAiLCJQIjoiV2luMzIiLCJBTiI6Ik1haWwiLCJXVCI6Mn0%3D%7C0%7C%7C%7C&amp;sdata=Fdxiu9u9nIivs4%2FyrIc6b%2BIYUd7rxEDA3Esjj5niPYM%3D&amp;reserved=0" TargetMode="External"/><Relationship Id="rId4" Type="http://schemas.openxmlformats.org/officeDocument/2006/relationships/hyperlink" Target="https://www.kingsfund.org.uk/insight-and-analysis/reports/developing-collective-leadership-for-health-care" TargetMode="External"/><Relationship Id="rId9" Type="http://schemas.openxmlformats.org/officeDocument/2006/relationships/hyperlink" Target="https://www.hks.harvard.edu/publications/practice-adaptive-leadership-tools-and-tactics-changing-your-organization-and-world" TargetMode="External"/><Relationship Id="rId14" Type="http://schemas.openxmlformats.org/officeDocument/2006/relationships/hyperlink" Target="https://www.amazon.co.uk/Chimp-Paradox-Management-Programme-Confidence/dp/009193558X/ref=asc_df_009193558X/?tag=googshopuk-21&amp;linkCode=df0&amp;hvadid=310856639426&amp;hvpos=&amp;hvnetw=g&amp;hvrand=8724733537973867230&amp;hvpone=&amp;hvptwo=&amp;hvqmt=&amp;hvdev=c&amp;hvdvcmdl=&amp;hvlocint=&amp;hvlocphy=1006941&amp;hvtargid=pla-455345441973&amp;psc=1&amp;mcid=c7224f6378df353e87702cbd76d2cd0b&amp;th=1&amp;psc=1" TargetMode="External"/><Relationship Id="rId22" Type="http://schemas.openxmlformats.org/officeDocument/2006/relationships/hyperlink" Target="https://www.amazon.co.uk/Art-Thinking-Clearly-Better-Decisions/dp/1444759566"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lboro.ac.uk/media/media/schoolanddepartments/design-and-creative-arts/downloads/CIEHF-2018-White-Paper_Human%20Factors-in-Health-Social-Care.pdf" TargetMode="Externa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gbr01.safelinks.protection.outlook.com/?url=https%3A%2F%2Fwww.england.nhs.uk%2Fournhspeople%2Fonline-version%2Flfaop%2Four-nhs-people-promise%2F&amp;data=05%7C01%7Cchloe.newcombe-rose1%40nhs.net%7C775c62392b3d43fc5e3b08db0ea4e258%7C37c354b285b047f5b22207b48d774ee3%7C0%7C0%7C638119873560832585%7CUnknown%7CTWFpbGZsb3d8eyJWIjoiMC4wLjAwMDAiLCJQIjoiV2luMzIiLCJBTiI6Ik1haWwiLCJXVCI6Mn0%3D%7C3000%7C%7C%7C&amp;sdata=ynMmK6p56KNuMAY4BOwif75Qb%2B41p%2BDKCSMneb8ySfI%3D&amp;reserved=0" TargetMode="External"/><Relationship Id="rId2" Type="http://schemas.openxmlformats.org/officeDocument/2006/relationships/hyperlink" Target="https://www.england.nhs.uk/ournhspeople/online-version/lfaop/our-nhs-people-promise/"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leadershipacademy.nhs.uk/organisational-resources/our-leadership-way/" TargetMode="Externa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F999E"/>
        </a:solidFill>
        <a:effectLst/>
      </p:bgPr>
    </p:bg>
    <p:spTree>
      <p:nvGrpSpPr>
        <p:cNvPr id="1" name="Shape 53"/>
        <p:cNvGrpSpPr/>
        <p:nvPr/>
      </p:nvGrpSpPr>
      <p:grpSpPr>
        <a:xfrm>
          <a:off x="0" y="0"/>
          <a:ext cx="0" cy="0"/>
          <a:chOff x="0" y="0"/>
          <a:chExt cx="0" cy="0"/>
        </a:xfrm>
      </p:grpSpPr>
      <p:sp>
        <p:nvSpPr>
          <p:cNvPr id="54" name="Google Shape;54;p13"/>
          <p:cNvSpPr/>
          <p:nvPr/>
        </p:nvSpPr>
        <p:spPr>
          <a:xfrm rot="5400000">
            <a:off x="2407100" y="6042875"/>
            <a:ext cx="4436400" cy="4861800"/>
          </a:xfrm>
          <a:prstGeom prst="round2SameRect">
            <a:avLst>
              <a:gd name="adj1" fmla="val 50000"/>
              <a:gd name="adj2" fmla="val 0"/>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a:t>
            </a:r>
            <a:endParaRPr/>
          </a:p>
        </p:txBody>
      </p:sp>
      <p:sp>
        <p:nvSpPr>
          <p:cNvPr id="55" name="Google Shape;55;p13"/>
          <p:cNvSpPr/>
          <p:nvPr/>
        </p:nvSpPr>
        <p:spPr>
          <a:xfrm>
            <a:off x="0" y="0"/>
            <a:ext cx="7560000" cy="6237000"/>
          </a:xfrm>
          <a:prstGeom prst="rect">
            <a:avLst/>
          </a:prstGeom>
          <a:solidFill>
            <a:srgbClr val="121A3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p:nvPr/>
        </p:nvSpPr>
        <p:spPr>
          <a:xfrm>
            <a:off x="299250" y="1973311"/>
            <a:ext cx="6961500" cy="4385786"/>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6900">
                <a:solidFill>
                  <a:srgbClr val="88F2DD"/>
                </a:solidFill>
                <a:latin typeface="Poppins"/>
                <a:ea typeface="Poppins"/>
                <a:cs typeface="Poppins"/>
                <a:sym typeface="Poppins"/>
              </a:rPr>
              <a:t>Interface Improvement Collaborative</a:t>
            </a:r>
            <a:endParaRPr sz="6900">
              <a:solidFill>
                <a:srgbClr val="88F2DD"/>
              </a:solidFill>
              <a:latin typeface="Poppins"/>
              <a:ea typeface="Poppins"/>
              <a:cs typeface="Poppins"/>
              <a:sym typeface="Poppins"/>
            </a:endParaRPr>
          </a:p>
          <a:p>
            <a:pPr marL="0" lvl="0" indent="0" algn="l" rtl="0">
              <a:lnSpc>
                <a:spcPct val="100000"/>
              </a:lnSpc>
              <a:spcBef>
                <a:spcPts val="0"/>
              </a:spcBef>
              <a:spcAft>
                <a:spcPts val="0"/>
              </a:spcAft>
              <a:buNone/>
            </a:pPr>
            <a:endParaRPr sz="3000">
              <a:solidFill>
                <a:srgbClr val="88F2DD"/>
              </a:solidFill>
              <a:latin typeface="Poppins"/>
              <a:ea typeface="Poppins"/>
              <a:cs typeface="Poppins"/>
              <a:sym typeface="Poppins"/>
            </a:endParaRPr>
          </a:p>
          <a:p>
            <a:r>
              <a:rPr lang="en-GB" sz="1800">
                <a:solidFill>
                  <a:srgbClr val="FFFFFF"/>
                </a:solidFill>
                <a:latin typeface="Poppins"/>
                <a:ea typeface="Poppins"/>
                <a:cs typeface="Poppins"/>
                <a:sym typeface="Poppins"/>
              </a:rPr>
              <a:t>Workbook– Session 3: Human Factors and Behavioural Change</a:t>
            </a:r>
            <a:endParaRPr sz="1800">
              <a:solidFill>
                <a:srgbClr val="FFFFFF"/>
              </a:solidFill>
              <a:latin typeface="Poppins"/>
              <a:ea typeface="Poppins"/>
              <a:cs typeface="Poppins"/>
              <a:sym typeface="Poppins"/>
            </a:endParaRPr>
          </a:p>
        </p:txBody>
      </p:sp>
      <p:pic>
        <p:nvPicPr>
          <p:cNvPr id="58" name="Google Shape;58;p13"/>
          <p:cNvPicPr preferRelativeResize="0"/>
          <p:nvPr/>
        </p:nvPicPr>
        <p:blipFill>
          <a:blip r:embed="rId3">
            <a:alphaModFix/>
          </a:blip>
          <a:stretch>
            <a:fillRect/>
          </a:stretch>
        </p:blipFill>
        <p:spPr>
          <a:xfrm>
            <a:off x="299245" y="113297"/>
            <a:ext cx="2357351" cy="1326000"/>
          </a:xfrm>
          <a:prstGeom prst="rect">
            <a:avLst/>
          </a:prstGeom>
          <a:noFill/>
          <a:ln>
            <a:noFill/>
          </a:ln>
        </p:spPr>
      </p:pic>
      <p:sp>
        <p:nvSpPr>
          <p:cNvPr id="59" name="Google Shape;59;p13"/>
          <p:cNvSpPr/>
          <p:nvPr/>
        </p:nvSpPr>
        <p:spPr>
          <a:xfrm rot="5400000">
            <a:off x="212825" y="6042875"/>
            <a:ext cx="4436400" cy="4861800"/>
          </a:xfrm>
          <a:prstGeom prst="round2SameRect">
            <a:avLst>
              <a:gd name="adj1" fmla="val 50000"/>
              <a:gd name="adj2" fmla="val 0"/>
            </a:avLst>
          </a:prstGeom>
          <a:solidFill>
            <a:srgbClr val="88F2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a: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10FDDD9-1E99-29D3-794F-699013B070D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10</a:t>
            </a:fld>
            <a:endParaRPr lang="en-GB"/>
          </a:p>
        </p:txBody>
      </p:sp>
      <p:sp>
        <p:nvSpPr>
          <p:cNvPr id="6" name="Google Shape;108;p18">
            <a:extLst>
              <a:ext uri="{FF2B5EF4-FFF2-40B4-BE49-F238E27FC236}">
                <a16:creationId xmlns:a16="http://schemas.microsoft.com/office/drawing/2014/main" id="{96C4B797-8DC8-AC42-1AA6-D7AE64112211}"/>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C5D957F8-17BB-59AA-2A29-A88DEE087F35}"/>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COMPASSIONATE LEADERSHIP</a:t>
            </a:r>
          </a:p>
        </p:txBody>
      </p:sp>
      <p:pic>
        <p:nvPicPr>
          <p:cNvPr id="9" name="Picture 8" descr="✨Sonia Sparkles✨🖤 on X: &quot;🌟NEW LISTING🌟 How can you become a compassionate  leader? Looking after &amp; nurturing others drives success at work 💙 Based on  the work by Prof. Michael West. You">
            <a:extLst>
              <a:ext uri="{FF2B5EF4-FFF2-40B4-BE49-F238E27FC236}">
                <a16:creationId xmlns:a16="http://schemas.microsoft.com/office/drawing/2014/main" id="{AD463604-C246-6932-7657-8665353C962F}"/>
              </a:ext>
            </a:extLst>
          </p:cNvPr>
          <p:cNvPicPr>
            <a:picLocks noChangeAspect="1"/>
          </p:cNvPicPr>
          <p:nvPr/>
        </p:nvPicPr>
        <p:blipFill>
          <a:blip r:embed="rId2"/>
          <a:stretch>
            <a:fillRect/>
          </a:stretch>
        </p:blipFill>
        <p:spPr>
          <a:xfrm rot="16200000">
            <a:off x="118997" y="1871978"/>
            <a:ext cx="8422982" cy="6468619"/>
          </a:xfrm>
          <a:prstGeom prst="rect">
            <a:avLst/>
          </a:prstGeom>
        </p:spPr>
      </p:pic>
    </p:spTree>
    <p:extLst>
      <p:ext uri="{BB962C8B-B14F-4D97-AF65-F5344CB8AC3E}">
        <p14:creationId xmlns:p14="http://schemas.microsoft.com/office/powerpoint/2010/main" val="33549685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E5AF70-33E2-9F14-F4B7-96C6A8CA2405}"/>
              </a:ext>
            </a:extLst>
          </p:cNvPr>
          <p:cNvSpPr>
            <a:spLocks noGrp="1"/>
          </p:cNvSpPr>
          <p:nvPr>
            <p:ph type="title"/>
          </p:nvPr>
        </p:nvSpPr>
        <p:spPr>
          <a:xfrm>
            <a:off x="1444650" y="504916"/>
            <a:ext cx="5711615" cy="1190400"/>
          </a:xfrm>
        </p:spPr>
        <p:txBody>
          <a:bodyPr>
            <a:normAutofit fontScale="90000"/>
          </a:bodyPr>
          <a:lstStyle/>
          <a:p>
            <a:pPr algn="ctr"/>
            <a:r>
              <a:rPr lang="en-GB" sz="3200">
                <a:solidFill>
                  <a:srgbClr val="26CCB8"/>
                </a:solidFill>
                <a:latin typeface="Poppins"/>
                <a:cs typeface="Poppins"/>
              </a:rPr>
              <a:t>Enabling safe and innovative collaboration through psychological safety</a:t>
            </a:r>
            <a:br>
              <a:rPr lang="en-GB" sz="2400">
                <a:solidFill>
                  <a:srgbClr val="002060"/>
                </a:solidFill>
                <a:latin typeface="Poppins"/>
              </a:rPr>
            </a:br>
            <a:endParaRPr lang="en-GB" sz="2400"/>
          </a:p>
        </p:txBody>
      </p:sp>
      <p:sp>
        <p:nvSpPr>
          <p:cNvPr id="4" name="Slide Number Placeholder 3">
            <a:extLst>
              <a:ext uri="{FF2B5EF4-FFF2-40B4-BE49-F238E27FC236}">
                <a16:creationId xmlns:a16="http://schemas.microsoft.com/office/drawing/2014/main" id="{AB245B67-EC88-DBDF-BAF3-B58838E557E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11</a:t>
            </a:fld>
            <a:endParaRPr lang="en-GB"/>
          </a:p>
        </p:txBody>
      </p:sp>
      <p:graphicFrame>
        <p:nvGraphicFramePr>
          <p:cNvPr id="5" name="Diagram 4">
            <a:extLst>
              <a:ext uri="{FF2B5EF4-FFF2-40B4-BE49-F238E27FC236}">
                <a16:creationId xmlns:a16="http://schemas.microsoft.com/office/drawing/2014/main" id="{A3EF9BCF-00D6-B428-2F2A-ED923B18773C}"/>
              </a:ext>
            </a:extLst>
          </p:cNvPr>
          <p:cNvGraphicFramePr/>
          <p:nvPr>
            <p:extLst>
              <p:ext uri="{D42A27DB-BD31-4B8C-83A1-F6EECF244321}">
                <p14:modId xmlns:p14="http://schemas.microsoft.com/office/powerpoint/2010/main" val="549378072"/>
              </p:ext>
            </p:extLst>
          </p:nvPr>
        </p:nvGraphicFramePr>
        <p:xfrm>
          <a:off x="-344012" y="4218461"/>
          <a:ext cx="9268496" cy="5977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1" name="Google Shape;108;p18">
            <a:extLst>
              <a:ext uri="{FF2B5EF4-FFF2-40B4-BE49-F238E27FC236}">
                <a16:creationId xmlns:a16="http://schemas.microsoft.com/office/drawing/2014/main" id="{0EB540C3-09CF-AB00-A290-F6C95C0AF95E}"/>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10;p18">
            <a:extLst>
              <a:ext uri="{FF2B5EF4-FFF2-40B4-BE49-F238E27FC236}">
                <a16:creationId xmlns:a16="http://schemas.microsoft.com/office/drawing/2014/main" id="{0A82E512-B795-5B60-8A58-851517ED4986}"/>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PSYCOLOGICAL SAFETY</a:t>
            </a:r>
          </a:p>
        </p:txBody>
      </p:sp>
      <p:sp>
        <p:nvSpPr>
          <p:cNvPr id="76" name="TextBox 75">
            <a:extLst>
              <a:ext uri="{FF2B5EF4-FFF2-40B4-BE49-F238E27FC236}">
                <a16:creationId xmlns:a16="http://schemas.microsoft.com/office/drawing/2014/main" id="{DFBFDB08-BC20-66C3-51E0-ADFBF91E309E}"/>
              </a:ext>
            </a:extLst>
          </p:cNvPr>
          <p:cNvSpPr txBox="1"/>
          <p:nvPr/>
        </p:nvSpPr>
        <p:spPr>
          <a:xfrm>
            <a:off x="1440884" y="2212621"/>
            <a:ext cx="579263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solidFill>
                  <a:schemeClr val="tx1"/>
                </a:solidFill>
                <a:latin typeface="Poppins"/>
                <a:cs typeface="Segoe UI"/>
              </a:rPr>
              <a:t>Concepts such as encouraging curiosity and assuming positive intent are</a:t>
            </a:r>
            <a:r>
              <a:rPr lang="en-GB">
                <a:solidFill>
                  <a:schemeClr val="tx1"/>
                </a:solidFill>
                <a:latin typeface="Poppins"/>
                <a:cs typeface="Segoe UI"/>
              </a:rPr>
              <a:t> behaviours which align with transformational leadership and adaptive leadership, which support the methodology to tackle complex, systemic challenges. </a:t>
            </a:r>
            <a:r>
              <a:rPr lang="en-US">
                <a:solidFill>
                  <a:schemeClr val="tx1"/>
                </a:solidFill>
                <a:latin typeface="Poppins"/>
                <a:cs typeface="Segoe UI"/>
              </a:rPr>
              <a:t>​</a:t>
            </a:r>
          </a:p>
          <a:p>
            <a:r>
              <a:rPr lang="en-GB">
                <a:solidFill>
                  <a:schemeClr val="tx1"/>
                </a:solidFill>
                <a:latin typeface="Poppins"/>
                <a:cs typeface="Segoe UI"/>
              </a:rPr>
              <a:t>​</a:t>
            </a:r>
          </a:p>
          <a:p>
            <a:r>
              <a:rPr lang="en-GB">
                <a:solidFill>
                  <a:schemeClr val="tx1"/>
                </a:solidFill>
                <a:latin typeface="Poppins"/>
                <a:cs typeface="Segoe UI"/>
              </a:rPr>
              <a:t>Practiced consistently, they will enable teams to collaborate effectively and co-create solutions</a:t>
            </a:r>
            <a:r>
              <a:rPr lang="en-US">
                <a:solidFill>
                  <a:schemeClr val="tx1"/>
                </a:solidFill>
                <a:latin typeface="Poppins"/>
                <a:cs typeface="Segoe UI"/>
              </a:rPr>
              <a:t>​.</a:t>
            </a:r>
          </a:p>
        </p:txBody>
      </p:sp>
    </p:spTree>
    <p:extLst>
      <p:ext uri="{BB962C8B-B14F-4D97-AF65-F5344CB8AC3E}">
        <p14:creationId xmlns:p14="http://schemas.microsoft.com/office/powerpoint/2010/main" val="9346548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38614-C8EE-A2D6-2564-905E260078E8}"/>
              </a:ext>
            </a:extLst>
          </p:cNvPr>
          <p:cNvSpPr>
            <a:spLocks noGrp="1"/>
          </p:cNvSpPr>
          <p:nvPr>
            <p:ph type="title"/>
          </p:nvPr>
        </p:nvSpPr>
        <p:spPr>
          <a:xfrm>
            <a:off x="1316789" y="504916"/>
            <a:ext cx="5930736" cy="1190400"/>
          </a:xfrm>
        </p:spPr>
        <p:txBody>
          <a:bodyPr>
            <a:normAutofit/>
          </a:bodyPr>
          <a:lstStyle/>
          <a:p>
            <a:pPr algn="ctr"/>
            <a:r>
              <a:rPr lang="en-GB" sz="2900">
                <a:solidFill>
                  <a:srgbClr val="26CCB8"/>
                </a:solidFill>
                <a:latin typeface="Poppins"/>
                <a:cs typeface="Poppins"/>
              </a:rPr>
              <a:t>VUCA environments</a:t>
            </a:r>
            <a:endParaRPr lang="en-US"/>
          </a:p>
        </p:txBody>
      </p:sp>
      <p:sp>
        <p:nvSpPr>
          <p:cNvPr id="3" name="Text Placeholder 2">
            <a:extLst>
              <a:ext uri="{FF2B5EF4-FFF2-40B4-BE49-F238E27FC236}">
                <a16:creationId xmlns:a16="http://schemas.microsoft.com/office/drawing/2014/main" id="{EFC7E506-D37B-B9BB-8AE6-CA1DE5C8A03A}"/>
              </a:ext>
            </a:extLst>
          </p:cNvPr>
          <p:cNvSpPr>
            <a:spLocks noGrp="1"/>
          </p:cNvSpPr>
          <p:nvPr>
            <p:ph type="body" idx="1"/>
          </p:nvPr>
        </p:nvSpPr>
        <p:spPr>
          <a:xfrm>
            <a:off x="1353333" y="5356741"/>
            <a:ext cx="5839436" cy="5328768"/>
          </a:xfrm>
        </p:spPr>
        <p:txBody>
          <a:bodyPr>
            <a:normAutofit lnSpcReduction="10000"/>
          </a:bodyPr>
          <a:lstStyle/>
          <a:p>
            <a:pPr marL="82550" indent="0">
              <a:lnSpc>
                <a:spcPct val="100000"/>
              </a:lnSpc>
              <a:buNone/>
            </a:pPr>
            <a:r>
              <a:rPr lang="en-GB" sz="1200">
                <a:solidFill>
                  <a:srgbClr val="002060"/>
                </a:solidFill>
                <a:latin typeface="Poppins"/>
                <a:ea typeface="Calibri"/>
                <a:cs typeface="Calibri"/>
              </a:rPr>
              <a:t>Collaboration happens in a VUCA environment:</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Volatile – unpredictable ED demand &amp; mental health crises</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Uncertain – fluctuating capacity &amp; unclear pathways</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Complex – multiple services, interdependencies, and needs</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Ambiguous – roles, handovers, and priorities can be unclear</a:t>
            </a:r>
            <a:endParaRPr lang="en-US" sz="1200">
              <a:solidFill>
                <a:srgbClr val="002060"/>
              </a:solidFill>
              <a:latin typeface="Poppins"/>
              <a:ea typeface="Calibri"/>
              <a:cs typeface="Calibri"/>
            </a:endParaRPr>
          </a:p>
          <a:p>
            <a:pPr marL="82550" indent="0">
              <a:lnSpc>
                <a:spcPct val="100000"/>
              </a:lnSpc>
              <a:buNone/>
            </a:pPr>
            <a:endParaRPr lang="en-GB" sz="1200">
              <a:solidFill>
                <a:srgbClr val="002060"/>
              </a:solidFill>
              <a:latin typeface="Poppins"/>
              <a:ea typeface="Calibri"/>
              <a:cs typeface="Calibri"/>
            </a:endParaRPr>
          </a:p>
          <a:p>
            <a:pPr marL="82550" indent="0">
              <a:lnSpc>
                <a:spcPct val="100000"/>
              </a:lnSpc>
              <a:buNone/>
            </a:pPr>
            <a:r>
              <a:rPr lang="en-GB" sz="1200">
                <a:solidFill>
                  <a:srgbClr val="002060"/>
                </a:solidFill>
                <a:latin typeface="Poppins"/>
                <a:ea typeface="Calibri"/>
                <a:cs typeface="Calibri"/>
              </a:rPr>
              <a:t>Why it matters:</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Linear problem-solving is insufficient</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Requires adaptive leadership &amp; systems thinking</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Psychological safety enables open communication</a:t>
            </a: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 Co-creation of solutions = safer, more person-centred care</a:t>
            </a:r>
            <a:endParaRPr lang="en-US" sz="1200">
              <a:solidFill>
                <a:srgbClr val="002060"/>
              </a:solidFill>
              <a:latin typeface="Poppins"/>
              <a:ea typeface="Calibri"/>
              <a:cs typeface="Calibri"/>
            </a:endParaRPr>
          </a:p>
          <a:p>
            <a:pPr>
              <a:lnSpc>
                <a:spcPct val="100000"/>
              </a:lnSpc>
            </a:pPr>
            <a:endParaRPr lang="en-GB" sz="1200">
              <a:solidFill>
                <a:srgbClr val="002060"/>
              </a:solidFill>
              <a:latin typeface="Poppins"/>
              <a:ea typeface="Calibri"/>
              <a:cs typeface="Calibri"/>
            </a:endParaRPr>
          </a:p>
          <a:p>
            <a:pPr>
              <a:lnSpc>
                <a:spcPct val="100000"/>
              </a:lnSpc>
            </a:pPr>
            <a:endParaRPr lang="en-US"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Collaboration between acute care and mental health services takes place in a VUCA environment – one that is volatile, uncertain, complex, and ambiguous. Emergency Departments face unpredictable demand and time-critical pressures, while mental health services navigate fluctuating capacity, complex patient needs, and variable pathways of care. When these two worlds intersect, the challenges multiply: handovers can be ambiguous, roles unclear, and priorities misaligned.</a:t>
            </a:r>
            <a:endParaRPr lang="en-US" sz="1200">
              <a:solidFill>
                <a:srgbClr val="002060"/>
              </a:solidFill>
              <a:latin typeface="Poppins"/>
              <a:ea typeface="Calibri"/>
              <a:cs typeface="Calibri"/>
            </a:endParaRPr>
          </a:p>
          <a:p>
            <a:pPr marL="82550" indent="0">
              <a:lnSpc>
                <a:spcPct val="100000"/>
              </a:lnSpc>
              <a:buNone/>
            </a:pPr>
            <a:endParaRPr lang="en-GB" sz="1200">
              <a:solidFill>
                <a:srgbClr val="002060"/>
              </a:solidFill>
              <a:latin typeface="Poppins"/>
              <a:ea typeface="Calibri"/>
              <a:cs typeface="Calibri"/>
            </a:endParaRPr>
          </a:p>
          <a:p>
            <a:pPr>
              <a:lnSpc>
                <a:spcPct val="100000"/>
              </a:lnSpc>
            </a:pPr>
            <a:r>
              <a:rPr lang="en-GB" sz="1200">
                <a:solidFill>
                  <a:srgbClr val="002060"/>
                </a:solidFill>
                <a:latin typeface="Poppins"/>
                <a:ea typeface="Calibri"/>
                <a:cs typeface="Calibri"/>
              </a:rPr>
              <a:t>Recognising the VUCA context is vital because it highlights why traditional, linear approaches to problem-solving are insufficient. Instead, collaboration requires adaptive leadership, psychological safety, and systems thinking to enable teams to respond flexibly, share information openly, and co-create solutions in real time. In this way, acknowledging VUCA isn’t just theoretical – it frames why new ways of working together are essential to deliver safe, timely, and person-centred care.</a:t>
            </a:r>
            <a:endParaRPr lang="en-GB">
              <a:solidFill>
                <a:srgbClr val="002060"/>
              </a:solidFill>
              <a:latin typeface="Poppins"/>
            </a:endParaRPr>
          </a:p>
        </p:txBody>
      </p:sp>
      <p:sp>
        <p:nvSpPr>
          <p:cNvPr id="4" name="Slide Number Placeholder 3">
            <a:extLst>
              <a:ext uri="{FF2B5EF4-FFF2-40B4-BE49-F238E27FC236}">
                <a16:creationId xmlns:a16="http://schemas.microsoft.com/office/drawing/2014/main" id="{C5E6F99D-3CF6-25D9-C101-3A35D7BD266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12</a:t>
            </a:fld>
            <a:endParaRPr lang="en-GB"/>
          </a:p>
        </p:txBody>
      </p:sp>
      <p:sp>
        <p:nvSpPr>
          <p:cNvPr id="6" name="Google Shape;108;p18">
            <a:extLst>
              <a:ext uri="{FF2B5EF4-FFF2-40B4-BE49-F238E27FC236}">
                <a16:creationId xmlns:a16="http://schemas.microsoft.com/office/drawing/2014/main" id="{FFD76E46-E01F-EDC3-29AA-86C09471E55A}"/>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752C8D1C-DCE8-A82B-D473-9484C9B8A44C}"/>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VUCA EVIRONMENTS</a:t>
            </a:r>
          </a:p>
        </p:txBody>
      </p:sp>
      <p:pic>
        <p:nvPicPr>
          <p:cNvPr id="29" name="Picture 28" descr="Leading in a post-Brexit VUCA world - Change &amp; Strategy">
            <a:extLst>
              <a:ext uri="{FF2B5EF4-FFF2-40B4-BE49-F238E27FC236}">
                <a16:creationId xmlns:a16="http://schemas.microsoft.com/office/drawing/2014/main" id="{58A9683D-615D-2D1C-6C47-2412BAAE1326}"/>
              </a:ext>
            </a:extLst>
          </p:cNvPr>
          <p:cNvPicPr>
            <a:picLocks noChangeAspect="1"/>
          </p:cNvPicPr>
          <p:nvPr/>
        </p:nvPicPr>
        <p:blipFill>
          <a:blip r:embed="rId2"/>
          <a:stretch>
            <a:fillRect/>
          </a:stretch>
        </p:blipFill>
        <p:spPr>
          <a:xfrm>
            <a:off x="1381219" y="1196377"/>
            <a:ext cx="5709835" cy="4133850"/>
          </a:xfrm>
          <a:prstGeom prst="rect">
            <a:avLst/>
          </a:prstGeom>
        </p:spPr>
      </p:pic>
    </p:spTree>
    <p:extLst>
      <p:ext uri="{BB962C8B-B14F-4D97-AF65-F5344CB8AC3E}">
        <p14:creationId xmlns:p14="http://schemas.microsoft.com/office/powerpoint/2010/main" val="36506685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4E26E90-41FD-E21E-85BD-6E2D80D42AD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13</a:t>
            </a:fld>
            <a:endParaRPr lang="en-GB"/>
          </a:p>
        </p:txBody>
      </p:sp>
      <p:sp>
        <p:nvSpPr>
          <p:cNvPr id="6" name="Google Shape;108;p18">
            <a:extLst>
              <a:ext uri="{FF2B5EF4-FFF2-40B4-BE49-F238E27FC236}">
                <a16:creationId xmlns:a16="http://schemas.microsoft.com/office/drawing/2014/main" id="{748FC5C1-9C8B-5667-8B6F-A10F53B08793}"/>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2D66D7D8-A00B-4E56-9B7F-EB92E882FDAD}"/>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CHANGE SOLUTIONS WITH HUMAN FACTORS LENSE PART 1</a:t>
            </a:r>
          </a:p>
        </p:txBody>
      </p:sp>
      <p:sp>
        <p:nvSpPr>
          <p:cNvPr id="7" name="Rectangle 6">
            <a:extLst>
              <a:ext uri="{FF2B5EF4-FFF2-40B4-BE49-F238E27FC236}">
                <a16:creationId xmlns:a16="http://schemas.microsoft.com/office/drawing/2014/main" id="{67AA7673-D5A3-DC9E-13D3-2BAE374C65B3}"/>
              </a:ext>
            </a:extLst>
          </p:cNvPr>
          <p:cNvSpPr/>
          <p:nvPr/>
        </p:nvSpPr>
        <p:spPr>
          <a:xfrm>
            <a:off x="1301285" y="1043077"/>
            <a:ext cx="5944981" cy="217536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ts val="1350"/>
              </a:lnSpc>
            </a:pPr>
            <a:r>
              <a:rPr lang="en-GB" sz="2400">
                <a:latin typeface="Poppins"/>
                <a:cs typeface="Poppins"/>
              </a:rPr>
              <a:t>Step 1: Your challenge </a:t>
            </a:r>
            <a:endParaRPr lang="en-US">
              <a:latin typeface="Poppins"/>
              <a:cs typeface="Poppins"/>
            </a:endParaRPr>
          </a:p>
          <a:p>
            <a:pPr>
              <a:lnSpc>
                <a:spcPts val="1350"/>
              </a:lnSpc>
            </a:pPr>
            <a:endParaRPr lang="en-GB" sz="2800">
              <a:latin typeface="Poppins"/>
              <a:cs typeface="Poppins"/>
            </a:endParaRPr>
          </a:p>
          <a:p>
            <a:pPr>
              <a:lnSpc>
                <a:spcPts val="1350"/>
              </a:lnSpc>
            </a:pPr>
            <a:r>
              <a:rPr lang="en-GB" sz="1600">
                <a:latin typeface="Poppins"/>
                <a:cs typeface="Poppins"/>
              </a:rPr>
              <a:t>Think about your team focus area.</a:t>
            </a:r>
            <a:r>
              <a:rPr lang="en-US" sz="1600">
                <a:latin typeface="Poppins"/>
                <a:cs typeface="Poppins"/>
              </a:rPr>
              <a:t>​</a:t>
            </a:r>
          </a:p>
          <a:p>
            <a:pPr marL="0" indent="0" rtl="0">
              <a:buFont typeface=""/>
              <a:buChar char=""/>
            </a:pPr>
            <a:endParaRPr lang="en-GB" sz="1600">
              <a:latin typeface="Poppins"/>
              <a:cs typeface="Poppins"/>
            </a:endParaRPr>
          </a:p>
          <a:p>
            <a:pPr marL="0" indent="0" rtl="0">
              <a:lnSpc>
                <a:spcPts val="1350"/>
              </a:lnSpc>
            </a:pPr>
            <a:r>
              <a:rPr lang="en-GB" sz="1600">
                <a:latin typeface="Poppins"/>
                <a:cs typeface="Poppins"/>
              </a:rPr>
              <a:t>What is the core issue we are trying to address?</a:t>
            </a:r>
            <a:r>
              <a:rPr lang="en-US" sz="1600">
                <a:latin typeface="Poppins"/>
                <a:cs typeface="Poppins"/>
              </a:rPr>
              <a:t>​</a:t>
            </a:r>
          </a:p>
          <a:p>
            <a:pPr marL="0" indent="0" rtl="0"/>
            <a:endParaRPr lang="en-GB" sz="1600">
              <a:latin typeface="Poppins"/>
              <a:cs typeface="Arial"/>
            </a:endParaRPr>
          </a:p>
          <a:p>
            <a:pPr>
              <a:lnSpc>
                <a:spcPts val="1350"/>
              </a:lnSpc>
            </a:pPr>
            <a:r>
              <a:rPr lang="en-GB" sz="1600" b="1">
                <a:latin typeface="Poppins"/>
                <a:cs typeface="Poppins"/>
              </a:rPr>
              <a:t>Can you write a statement?​</a:t>
            </a:r>
            <a:endParaRPr lang="en-US" sz="1600" b="1">
              <a:latin typeface="Poppins"/>
              <a:cs typeface="Poppins"/>
            </a:endParaRPr>
          </a:p>
          <a:p>
            <a:pPr>
              <a:lnSpc>
                <a:spcPts val="1350"/>
              </a:lnSpc>
            </a:pPr>
            <a:endParaRPr lang="en-GB" sz="1600">
              <a:latin typeface="Poppins"/>
              <a:cs typeface="Poppins"/>
            </a:endParaRPr>
          </a:p>
          <a:p>
            <a:pPr>
              <a:lnSpc>
                <a:spcPts val="1350"/>
              </a:lnSpc>
            </a:pPr>
            <a:r>
              <a:rPr lang="en-GB" sz="1600">
                <a:latin typeface="Poppins"/>
                <a:cs typeface="Poppins"/>
              </a:rPr>
              <a:t>Frame the issue not only in terms of system outcomes, but also human experience and behaviours.</a:t>
            </a:r>
            <a:endParaRPr lang="en-US" sz="1600">
              <a:latin typeface="Poppins"/>
              <a:cs typeface="Poppins"/>
            </a:endParaRPr>
          </a:p>
        </p:txBody>
      </p:sp>
      <p:sp>
        <p:nvSpPr>
          <p:cNvPr id="12" name="Title 1">
            <a:extLst>
              <a:ext uri="{FF2B5EF4-FFF2-40B4-BE49-F238E27FC236}">
                <a16:creationId xmlns:a16="http://schemas.microsoft.com/office/drawing/2014/main" id="{25EACC61-9573-DA5A-F0CB-B8C3F12D42FD}"/>
              </a:ext>
            </a:extLst>
          </p:cNvPr>
          <p:cNvSpPr>
            <a:spLocks noGrp="1"/>
          </p:cNvSpPr>
          <p:nvPr>
            <p:ph type="title"/>
          </p:nvPr>
        </p:nvSpPr>
        <p:spPr>
          <a:xfrm>
            <a:off x="1300609" y="3708"/>
            <a:ext cx="5930736" cy="1190400"/>
          </a:xfrm>
        </p:spPr>
        <p:txBody>
          <a:bodyPr>
            <a:normAutofit/>
          </a:bodyPr>
          <a:lstStyle/>
          <a:p>
            <a:pPr algn="ctr"/>
            <a:r>
              <a:rPr lang="en-GB" sz="2900">
                <a:solidFill>
                  <a:srgbClr val="26CCB8"/>
                </a:solidFill>
                <a:latin typeface="Poppins"/>
                <a:cs typeface="Poppins"/>
              </a:rPr>
              <a:t>Change solutions with human factors lens</a:t>
            </a:r>
            <a:endParaRPr lang="en-US" err="1"/>
          </a:p>
        </p:txBody>
      </p:sp>
      <p:sp>
        <p:nvSpPr>
          <p:cNvPr id="15" name="TextBox 14">
            <a:extLst>
              <a:ext uri="{FF2B5EF4-FFF2-40B4-BE49-F238E27FC236}">
                <a16:creationId xmlns:a16="http://schemas.microsoft.com/office/drawing/2014/main" id="{F0DFA095-DB10-E7A4-D23E-76B667AAFEB0}"/>
              </a:ext>
            </a:extLst>
          </p:cNvPr>
          <p:cNvSpPr txBox="1"/>
          <p:nvPr/>
        </p:nvSpPr>
        <p:spPr>
          <a:xfrm>
            <a:off x="1297172" y="3219850"/>
            <a:ext cx="5958266" cy="1890072"/>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
        <p:nvSpPr>
          <p:cNvPr id="20" name="Rectangle 19">
            <a:extLst>
              <a:ext uri="{FF2B5EF4-FFF2-40B4-BE49-F238E27FC236}">
                <a16:creationId xmlns:a16="http://schemas.microsoft.com/office/drawing/2014/main" id="{AE293D39-1F1B-61D7-A4FC-856382E3A383}"/>
              </a:ext>
            </a:extLst>
          </p:cNvPr>
          <p:cNvSpPr/>
          <p:nvPr/>
        </p:nvSpPr>
        <p:spPr>
          <a:xfrm>
            <a:off x="1299938" y="5197830"/>
            <a:ext cx="5944981" cy="2757672"/>
          </a:xfrm>
          <a:prstGeom prst="rect">
            <a:avLst/>
          </a:prstGeom>
          <a:solidFill>
            <a:srgbClr val="26CCB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ts val="1350"/>
              </a:lnSpc>
            </a:pPr>
            <a:r>
              <a:rPr lang="en-GB" sz="2400">
                <a:latin typeface="Poppins"/>
                <a:cs typeface="Poppins"/>
              </a:rPr>
              <a:t>Step 2: Map the patient journey/ </a:t>
            </a:r>
            <a:endParaRPr lang="en-US">
              <a:latin typeface="Poppins"/>
              <a:cs typeface="Poppins"/>
            </a:endParaRPr>
          </a:p>
          <a:p>
            <a:pPr>
              <a:lnSpc>
                <a:spcPts val="1350"/>
              </a:lnSpc>
            </a:pPr>
            <a:endParaRPr lang="en-GB" sz="2400">
              <a:latin typeface="Poppins"/>
              <a:cs typeface="Poppins"/>
            </a:endParaRPr>
          </a:p>
          <a:p>
            <a:pPr>
              <a:lnSpc>
                <a:spcPts val="1350"/>
              </a:lnSpc>
            </a:pPr>
            <a:r>
              <a:rPr lang="en-GB" sz="2400">
                <a:latin typeface="Poppins"/>
                <a:cs typeface="Poppins"/>
              </a:rPr>
              <a:t>Barrier identification</a:t>
            </a:r>
            <a:endParaRPr lang="en-US">
              <a:latin typeface="Poppins"/>
              <a:cs typeface="Poppins"/>
            </a:endParaRPr>
          </a:p>
          <a:p>
            <a:pPr>
              <a:lnSpc>
                <a:spcPts val="1350"/>
              </a:lnSpc>
            </a:pPr>
            <a:endParaRPr lang="en-GB" sz="2800">
              <a:latin typeface="Poppins"/>
              <a:cs typeface="Poppins"/>
            </a:endParaRPr>
          </a:p>
          <a:p>
            <a:r>
              <a:rPr lang="en-GB" sz="1600">
                <a:latin typeface="Poppins"/>
                <a:cs typeface="Poppins"/>
              </a:rPr>
              <a:t>Using your driver diagram to identify the secondary issues</a:t>
            </a:r>
          </a:p>
          <a:p>
            <a:r>
              <a:rPr lang="en-GB" sz="1600">
                <a:latin typeface="Poppins"/>
                <a:cs typeface="Poppins"/>
              </a:rPr>
              <a:t>For example Communication breakdown, Ambiguity, Process control</a:t>
            </a:r>
          </a:p>
          <a:p>
            <a:r>
              <a:rPr lang="en-GB" sz="1600">
                <a:latin typeface="Poppins"/>
                <a:cs typeface="Poppins"/>
              </a:rPr>
              <a:t>Use human factors categories. </a:t>
            </a:r>
          </a:p>
          <a:p>
            <a:r>
              <a:rPr lang="en-GB" sz="1600">
                <a:latin typeface="Poppins"/>
                <a:cs typeface="Poppins"/>
              </a:rPr>
              <a:t>i.e. human, cultural, and behavioural contributors, not just processes / resources.</a:t>
            </a:r>
          </a:p>
          <a:p>
            <a:pPr>
              <a:lnSpc>
                <a:spcPts val="1350"/>
              </a:lnSpc>
            </a:pPr>
            <a:endParaRPr lang="en-GB" sz="1600">
              <a:latin typeface="Poppins"/>
              <a:cs typeface="Poppins"/>
            </a:endParaRPr>
          </a:p>
        </p:txBody>
      </p:sp>
      <p:sp>
        <p:nvSpPr>
          <p:cNvPr id="21" name="TextBox 20">
            <a:extLst>
              <a:ext uri="{FF2B5EF4-FFF2-40B4-BE49-F238E27FC236}">
                <a16:creationId xmlns:a16="http://schemas.microsoft.com/office/drawing/2014/main" id="{EA1269A8-F8D3-5331-A218-B0B51380D8C0}"/>
              </a:ext>
            </a:extLst>
          </p:cNvPr>
          <p:cNvSpPr txBox="1"/>
          <p:nvPr/>
        </p:nvSpPr>
        <p:spPr>
          <a:xfrm>
            <a:off x="1279648" y="7843899"/>
            <a:ext cx="5974453" cy="2342977"/>
          </a:xfrm>
          <a:prstGeom prst="rect">
            <a:avLst/>
          </a:prstGeom>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endParaRPr lang="en-US"/>
          </a:p>
        </p:txBody>
      </p:sp>
    </p:spTree>
    <p:extLst>
      <p:ext uri="{BB962C8B-B14F-4D97-AF65-F5344CB8AC3E}">
        <p14:creationId xmlns:p14="http://schemas.microsoft.com/office/powerpoint/2010/main" val="30536194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08D81-6E64-DED2-14DA-A96C6EC9DCA7}"/>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2CDC77-EB49-BAC9-29F2-F28EE21BA5E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14</a:t>
            </a:fld>
            <a:endParaRPr lang="en-GB"/>
          </a:p>
        </p:txBody>
      </p:sp>
      <p:sp>
        <p:nvSpPr>
          <p:cNvPr id="6" name="Google Shape;108;p18">
            <a:extLst>
              <a:ext uri="{FF2B5EF4-FFF2-40B4-BE49-F238E27FC236}">
                <a16:creationId xmlns:a16="http://schemas.microsoft.com/office/drawing/2014/main" id="{FCE03915-5CFE-D14A-FB1B-0DE925A9F993}"/>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635F5848-AB29-561D-F647-21DDA9D95057}"/>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dirty="0">
                <a:solidFill>
                  <a:srgbClr val="121A3D"/>
                </a:solidFill>
                <a:latin typeface="Poppins"/>
                <a:ea typeface="Poppins"/>
                <a:cs typeface="Poppins"/>
              </a:rPr>
              <a:t>CHANGE SOLUTIONS WITH HUMAN FACTORS LENSE PART 2</a:t>
            </a:r>
          </a:p>
        </p:txBody>
      </p:sp>
      <p:sp>
        <p:nvSpPr>
          <p:cNvPr id="7" name="Rectangle 6">
            <a:extLst>
              <a:ext uri="{FF2B5EF4-FFF2-40B4-BE49-F238E27FC236}">
                <a16:creationId xmlns:a16="http://schemas.microsoft.com/office/drawing/2014/main" id="{E9E12F0E-1440-0035-090A-2E5A22A6EF14}"/>
              </a:ext>
            </a:extLst>
          </p:cNvPr>
          <p:cNvSpPr/>
          <p:nvPr/>
        </p:nvSpPr>
        <p:spPr>
          <a:xfrm>
            <a:off x="1301285" y="1043077"/>
            <a:ext cx="5928794" cy="2143015"/>
          </a:xfrm>
          <a:prstGeom prst="rect">
            <a:avLst/>
          </a:prstGeom>
          <a:solidFill>
            <a:srgbClr val="77E5D8"/>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nSpc>
                <a:spcPts val="1350"/>
              </a:lnSpc>
            </a:pPr>
            <a:r>
              <a:rPr lang="en-GB" sz="2400" dirty="0">
                <a:latin typeface="Poppins"/>
                <a:cs typeface="Poppins"/>
              </a:rPr>
              <a:t>Step 3: Change solutions with a</a:t>
            </a:r>
            <a:endParaRPr lang="en-US"/>
          </a:p>
          <a:p>
            <a:pPr>
              <a:lnSpc>
                <a:spcPts val="1350"/>
              </a:lnSpc>
            </a:pPr>
            <a:endParaRPr lang="en-GB" sz="2400" dirty="0">
              <a:latin typeface="Poppins"/>
              <a:cs typeface="Poppins"/>
            </a:endParaRPr>
          </a:p>
          <a:p>
            <a:pPr>
              <a:lnSpc>
                <a:spcPts val="1350"/>
              </a:lnSpc>
            </a:pPr>
            <a:r>
              <a:rPr lang="en-GB" sz="2400" dirty="0">
                <a:latin typeface="Poppins"/>
                <a:cs typeface="Poppins"/>
              </a:rPr>
              <a:t>human factors lens</a:t>
            </a:r>
            <a:endParaRPr lang="en-GB"/>
          </a:p>
          <a:p>
            <a:endParaRPr lang="en-GB" sz="1600">
              <a:latin typeface="Poppins"/>
              <a:cs typeface="Poppins"/>
            </a:endParaRPr>
          </a:p>
          <a:p>
            <a:r>
              <a:rPr lang="en-GB" sz="1600" dirty="0">
                <a:latin typeface="Poppins"/>
                <a:cs typeface="Poppins"/>
              </a:rPr>
              <a:t>Using your change solutions from your driver diagram, add any reflection or considerations from a human factors </a:t>
            </a:r>
            <a:r>
              <a:rPr lang="en-GB" sz="1600" dirty="0" err="1">
                <a:latin typeface="Poppins"/>
                <a:cs typeface="Poppins"/>
              </a:rPr>
              <a:t>lense</a:t>
            </a:r>
            <a:r>
              <a:rPr lang="en-GB" sz="1600" dirty="0">
                <a:latin typeface="Poppins"/>
                <a:cs typeface="Poppins"/>
              </a:rPr>
              <a:t>. This is to support you to implement them. Use the questions on page 15 to guide your discussion.</a:t>
            </a:r>
          </a:p>
        </p:txBody>
      </p:sp>
      <p:sp>
        <p:nvSpPr>
          <p:cNvPr id="12" name="Title 1">
            <a:extLst>
              <a:ext uri="{FF2B5EF4-FFF2-40B4-BE49-F238E27FC236}">
                <a16:creationId xmlns:a16="http://schemas.microsoft.com/office/drawing/2014/main" id="{2B9C2DE6-73D7-D129-0B13-5900A0DDA852}"/>
              </a:ext>
            </a:extLst>
          </p:cNvPr>
          <p:cNvSpPr>
            <a:spLocks noGrp="1"/>
          </p:cNvSpPr>
          <p:nvPr>
            <p:ph type="title"/>
          </p:nvPr>
        </p:nvSpPr>
        <p:spPr>
          <a:xfrm>
            <a:off x="1300609" y="3708"/>
            <a:ext cx="5930736" cy="1190400"/>
          </a:xfrm>
        </p:spPr>
        <p:txBody>
          <a:bodyPr>
            <a:normAutofit/>
          </a:bodyPr>
          <a:lstStyle/>
          <a:p>
            <a:pPr algn="ctr"/>
            <a:r>
              <a:rPr lang="en-GB" sz="2900">
                <a:solidFill>
                  <a:srgbClr val="26CCB8"/>
                </a:solidFill>
                <a:latin typeface="Poppins"/>
                <a:cs typeface="Poppins"/>
              </a:rPr>
              <a:t>Change solutions with human factors </a:t>
            </a:r>
            <a:r>
              <a:rPr lang="en-GB" sz="2900" dirty="0">
                <a:solidFill>
                  <a:srgbClr val="26CCB8"/>
                </a:solidFill>
                <a:latin typeface="Poppins"/>
                <a:cs typeface="Poppins"/>
              </a:rPr>
              <a:t>lens</a:t>
            </a:r>
            <a:endParaRPr lang="en-US" err="1"/>
          </a:p>
        </p:txBody>
      </p:sp>
      <p:graphicFrame>
        <p:nvGraphicFramePr>
          <p:cNvPr id="2" name="Table 1">
            <a:extLst>
              <a:ext uri="{FF2B5EF4-FFF2-40B4-BE49-F238E27FC236}">
                <a16:creationId xmlns:a16="http://schemas.microsoft.com/office/drawing/2014/main" id="{9BFEAB7A-1C85-8DC5-842A-DD7AAD5F8B8A}"/>
              </a:ext>
            </a:extLst>
          </p:cNvPr>
          <p:cNvGraphicFramePr>
            <a:graphicFrameLocks noGrp="1"/>
          </p:cNvGraphicFramePr>
          <p:nvPr>
            <p:extLst>
              <p:ext uri="{D42A27DB-BD31-4B8C-83A1-F6EECF244321}">
                <p14:modId xmlns:p14="http://schemas.microsoft.com/office/powerpoint/2010/main" val="410505037"/>
              </p:ext>
            </p:extLst>
          </p:nvPr>
        </p:nvGraphicFramePr>
        <p:xfrm>
          <a:off x="1295019" y="3332092"/>
          <a:ext cx="6006398" cy="6692920"/>
        </p:xfrm>
        <a:graphic>
          <a:graphicData uri="http://schemas.openxmlformats.org/drawingml/2006/table">
            <a:tbl>
              <a:tblPr firstRow="1" bandRow="1">
                <a:tableStyleId>{5DEEC908-81A0-471F-91EC-26001181031D}</a:tableStyleId>
              </a:tblPr>
              <a:tblGrid>
                <a:gridCol w="2873387">
                  <a:extLst>
                    <a:ext uri="{9D8B030D-6E8A-4147-A177-3AD203B41FA5}">
                      <a16:colId xmlns:a16="http://schemas.microsoft.com/office/drawing/2014/main" val="3455389588"/>
                    </a:ext>
                  </a:extLst>
                </a:gridCol>
                <a:gridCol w="3133011">
                  <a:extLst>
                    <a:ext uri="{9D8B030D-6E8A-4147-A177-3AD203B41FA5}">
                      <a16:colId xmlns:a16="http://schemas.microsoft.com/office/drawing/2014/main" val="3030727299"/>
                    </a:ext>
                  </a:extLst>
                </a:gridCol>
              </a:tblGrid>
              <a:tr h="836615">
                <a:tc>
                  <a:txBody>
                    <a:bodyPr/>
                    <a:lstStyle/>
                    <a:p>
                      <a:r>
                        <a:rPr lang="en-US" sz="1600" dirty="0">
                          <a:latin typeface="Poppins"/>
                        </a:rPr>
                        <a:t>Change Solution (from your driver diagram)</a:t>
                      </a:r>
                    </a:p>
                  </a:txBody>
                  <a:tcPr/>
                </a:tc>
                <a:tc>
                  <a:txBody>
                    <a:bodyPr/>
                    <a:lstStyle/>
                    <a:p>
                      <a:pPr lvl="0">
                        <a:buNone/>
                      </a:pPr>
                      <a:r>
                        <a:rPr lang="en-US" sz="1600" dirty="0">
                          <a:latin typeface="Poppins"/>
                        </a:rPr>
                        <a:t>Factors to consider from a human factors lens</a:t>
                      </a:r>
                    </a:p>
                  </a:txBody>
                  <a:tcPr/>
                </a:tc>
                <a:extLst>
                  <a:ext uri="{0D108BD9-81ED-4DB2-BD59-A6C34878D82A}">
                    <a16:rowId xmlns:a16="http://schemas.microsoft.com/office/drawing/2014/main" val="3029549875"/>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1451012001"/>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681778669"/>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1865985057"/>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1695039159"/>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1149938866"/>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3695235860"/>
                  </a:ext>
                </a:extLst>
              </a:tr>
              <a:tr h="836615">
                <a:tc>
                  <a:txBody>
                    <a:bodyPr/>
                    <a:lstStyle/>
                    <a:p>
                      <a:endParaRPr lang="en-US"/>
                    </a:p>
                  </a:txBody>
                  <a:tcPr/>
                </a:tc>
                <a:tc>
                  <a:txBody>
                    <a:bodyPr/>
                    <a:lstStyle/>
                    <a:p>
                      <a:endParaRPr lang="en-US"/>
                    </a:p>
                  </a:txBody>
                  <a:tcPr/>
                </a:tc>
                <a:extLst>
                  <a:ext uri="{0D108BD9-81ED-4DB2-BD59-A6C34878D82A}">
                    <a16:rowId xmlns:a16="http://schemas.microsoft.com/office/drawing/2014/main" val="2391882708"/>
                  </a:ext>
                </a:extLst>
              </a:tr>
            </a:tbl>
          </a:graphicData>
        </a:graphic>
      </p:graphicFrame>
    </p:spTree>
    <p:extLst>
      <p:ext uri="{BB962C8B-B14F-4D97-AF65-F5344CB8AC3E}">
        <p14:creationId xmlns:p14="http://schemas.microsoft.com/office/powerpoint/2010/main" val="1490490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3254E0-F559-28D2-B37C-BD2094325D2F}"/>
            </a:ext>
          </a:extLst>
        </p:cNvPr>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1811E6-07B1-9507-51E0-850250656AA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15</a:t>
            </a:fld>
            <a:endParaRPr lang="en-GB"/>
          </a:p>
        </p:txBody>
      </p:sp>
      <p:sp>
        <p:nvSpPr>
          <p:cNvPr id="6" name="Google Shape;108;p18">
            <a:extLst>
              <a:ext uri="{FF2B5EF4-FFF2-40B4-BE49-F238E27FC236}">
                <a16:creationId xmlns:a16="http://schemas.microsoft.com/office/drawing/2014/main" id="{82E11A8A-A48A-1D64-3580-6973CDFD96F7}"/>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68E2658B-D873-6132-58C3-D7AF9E146943}"/>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dirty="0">
                <a:solidFill>
                  <a:srgbClr val="121A3D"/>
                </a:solidFill>
                <a:latin typeface="Poppins"/>
                <a:ea typeface="Poppins"/>
                <a:cs typeface="Poppins"/>
              </a:rPr>
              <a:t>CHANGE SOLUTIONS WITH HUMAN FACTORS LENSE PART 2</a:t>
            </a:r>
          </a:p>
        </p:txBody>
      </p:sp>
      <p:sp>
        <p:nvSpPr>
          <p:cNvPr id="12" name="Title 1">
            <a:extLst>
              <a:ext uri="{FF2B5EF4-FFF2-40B4-BE49-F238E27FC236}">
                <a16:creationId xmlns:a16="http://schemas.microsoft.com/office/drawing/2014/main" id="{FE3847AA-EE96-C2A3-3DC2-32DC5EBA326D}"/>
              </a:ext>
            </a:extLst>
          </p:cNvPr>
          <p:cNvSpPr>
            <a:spLocks noGrp="1"/>
          </p:cNvSpPr>
          <p:nvPr>
            <p:ph type="title"/>
          </p:nvPr>
        </p:nvSpPr>
        <p:spPr>
          <a:xfrm>
            <a:off x="1300609" y="3708"/>
            <a:ext cx="5930736" cy="1190400"/>
          </a:xfrm>
        </p:spPr>
        <p:txBody>
          <a:bodyPr>
            <a:normAutofit/>
          </a:bodyPr>
          <a:lstStyle/>
          <a:p>
            <a:pPr algn="ctr"/>
            <a:r>
              <a:rPr lang="en-GB" sz="2900">
                <a:solidFill>
                  <a:srgbClr val="26CCB8"/>
                </a:solidFill>
                <a:latin typeface="Poppins"/>
                <a:cs typeface="Poppins"/>
              </a:rPr>
              <a:t>Change solutions with human factors </a:t>
            </a:r>
            <a:r>
              <a:rPr lang="en-GB" sz="2900" err="1">
                <a:solidFill>
                  <a:srgbClr val="26CCB8"/>
                </a:solidFill>
                <a:latin typeface="Poppins"/>
                <a:cs typeface="Poppins"/>
              </a:rPr>
              <a:t>lense</a:t>
            </a:r>
            <a:endParaRPr lang="en-US" err="1"/>
          </a:p>
        </p:txBody>
      </p:sp>
      <p:sp>
        <p:nvSpPr>
          <p:cNvPr id="2" name="TextBox 1">
            <a:extLst>
              <a:ext uri="{FF2B5EF4-FFF2-40B4-BE49-F238E27FC236}">
                <a16:creationId xmlns:a16="http://schemas.microsoft.com/office/drawing/2014/main" id="{34AFF415-D56E-D822-A1DA-4F84F315C88F}"/>
              </a:ext>
            </a:extLst>
          </p:cNvPr>
          <p:cNvSpPr txBox="1"/>
          <p:nvPr/>
        </p:nvSpPr>
        <p:spPr>
          <a:xfrm>
            <a:off x="1470186" y="1213306"/>
            <a:ext cx="5523598" cy="87100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b="1" dirty="0">
              <a:latin typeface="Poppins"/>
              <a:cs typeface="Poppins"/>
            </a:endParaRPr>
          </a:p>
          <a:p>
            <a:r>
              <a:rPr lang="en-US" b="1" dirty="0">
                <a:latin typeface="Poppins"/>
                <a:cs typeface="Poppins"/>
              </a:rPr>
              <a:t>System Interfaces &amp; Coordination</a:t>
            </a:r>
            <a:endParaRPr lang="en-US" dirty="0">
              <a:latin typeface="Poppins"/>
              <a:cs typeface="Poppins"/>
            </a:endParaRPr>
          </a:p>
          <a:p>
            <a:pPr marL="285750" indent="-285750">
              <a:buChar char="•"/>
            </a:pPr>
            <a:r>
              <a:rPr lang="en-US" dirty="0">
                <a:latin typeface="Poppins"/>
                <a:cs typeface="Poppins"/>
              </a:rPr>
              <a:t>Where do ED and MH processes intersect, overlap, or conflict?</a:t>
            </a:r>
          </a:p>
          <a:p>
            <a:pPr marL="285750" indent="-285750">
              <a:buChar char="•"/>
            </a:pPr>
            <a:r>
              <a:rPr lang="en-US" dirty="0">
                <a:latin typeface="Poppins"/>
                <a:cs typeface="Poppins"/>
              </a:rPr>
              <a:t>Are there </a:t>
            </a:r>
            <a:r>
              <a:rPr lang="en-US" b="1" dirty="0">
                <a:latin typeface="Poppins"/>
                <a:cs typeface="Poppins"/>
              </a:rPr>
              <a:t>clear escalation points and accountability lines</a:t>
            </a:r>
            <a:r>
              <a:rPr lang="en-US" dirty="0">
                <a:latin typeface="Poppins"/>
                <a:cs typeface="Poppins"/>
              </a:rPr>
              <a:t>?</a:t>
            </a:r>
          </a:p>
          <a:p>
            <a:endParaRPr lang="en-US">
              <a:latin typeface="Poppins"/>
              <a:cs typeface="Poppins"/>
            </a:endParaRPr>
          </a:p>
          <a:p>
            <a:r>
              <a:rPr lang="en-US" b="1" dirty="0">
                <a:latin typeface="Poppins"/>
                <a:cs typeface="Poppins"/>
              </a:rPr>
              <a:t>Decision-Making &amp; Risk Management</a:t>
            </a:r>
            <a:endParaRPr lang="en-US" dirty="0">
              <a:latin typeface="Poppins"/>
              <a:cs typeface="Poppins"/>
            </a:endParaRPr>
          </a:p>
          <a:p>
            <a:pPr marL="285750" indent="-285750">
              <a:buChar char="•"/>
            </a:pPr>
            <a:r>
              <a:rPr lang="en-US" dirty="0">
                <a:latin typeface="Poppins"/>
                <a:cs typeface="Poppins"/>
              </a:rPr>
              <a:t>Are </a:t>
            </a:r>
            <a:r>
              <a:rPr lang="en-US" b="1" dirty="0">
                <a:latin typeface="Poppins"/>
                <a:cs typeface="Poppins"/>
              </a:rPr>
              <a:t>critical decisions supported by data &amp; expertise - are </a:t>
            </a:r>
            <a:r>
              <a:rPr lang="en-US" dirty="0">
                <a:latin typeface="Poppins"/>
                <a:cs typeface="Poppins"/>
              </a:rPr>
              <a:t>decisions delayed, duplicated, or unclear due to system complexity?</a:t>
            </a:r>
          </a:p>
          <a:p>
            <a:pPr marL="285750" indent="-285750">
              <a:buChar char="•"/>
            </a:pPr>
            <a:r>
              <a:rPr lang="en-US" dirty="0">
                <a:latin typeface="Poppins"/>
                <a:cs typeface="Poppins"/>
              </a:rPr>
              <a:t>How does </a:t>
            </a:r>
            <a:r>
              <a:rPr lang="en-US" dirty="0" err="1">
                <a:latin typeface="Poppins"/>
                <a:cs typeface="Poppins"/>
              </a:rPr>
              <a:t>organisational</a:t>
            </a:r>
            <a:r>
              <a:rPr lang="en-US" dirty="0">
                <a:latin typeface="Poppins"/>
                <a:cs typeface="Poppins"/>
              </a:rPr>
              <a:t> culture affect decision-making under pressure?</a:t>
            </a:r>
          </a:p>
          <a:p>
            <a:endParaRPr lang="en-US">
              <a:latin typeface="Poppins"/>
              <a:cs typeface="Poppins"/>
            </a:endParaRPr>
          </a:p>
          <a:p>
            <a:r>
              <a:rPr lang="en-US" b="1" dirty="0">
                <a:latin typeface="Poppins"/>
                <a:cs typeface="Poppins"/>
              </a:rPr>
              <a:t>Communication &amp; Information Flow</a:t>
            </a:r>
            <a:endParaRPr lang="en-US" dirty="0">
              <a:latin typeface="Poppins"/>
              <a:cs typeface="Poppins"/>
            </a:endParaRPr>
          </a:p>
          <a:p>
            <a:pPr marL="285750" indent="-285750">
              <a:buChar char="•"/>
            </a:pPr>
            <a:r>
              <a:rPr lang="en-US" dirty="0">
                <a:latin typeface="Poppins"/>
                <a:cs typeface="Poppins"/>
              </a:rPr>
              <a:t>Are there </a:t>
            </a:r>
            <a:r>
              <a:rPr lang="en-US" b="1" dirty="0">
                <a:latin typeface="Poppins"/>
                <a:cs typeface="Poppins"/>
              </a:rPr>
              <a:t>high-level communication breakdowns</a:t>
            </a:r>
            <a:r>
              <a:rPr lang="en-US" dirty="0">
                <a:latin typeface="Poppins"/>
                <a:cs typeface="Poppins"/>
              </a:rPr>
              <a:t> between departments or teams?</a:t>
            </a:r>
          </a:p>
          <a:p>
            <a:pPr marL="285750" indent="-285750">
              <a:buChar char="•"/>
            </a:pPr>
            <a:r>
              <a:rPr lang="en-US" dirty="0">
                <a:latin typeface="Poppins"/>
                <a:cs typeface="Poppins"/>
              </a:rPr>
              <a:t>How does leadership visibility and engagement impact communication effectiveness?</a:t>
            </a:r>
          </a:p>
          <a:p>
            <a:endParaRPr lang="en-US">
              <a:latin typeface="Poppins"/>
              <a:cs typeface="Poppins"/>
            </a:endParaRPr>
          </a:p>
          <a:p>
            <a:r>
              <a:rPr lang="en-US" b="1" dirty="0">
                <a:latin typeface="Poppins"/>
                <a:cs typeface="Poppins"/>
              </a:rPr>
              <a:t>Teamwork &amp; Relational Coordination</a:t>
            </a:r>
            <a:endParaRPr lang="en-US" dirty="0">
              <a:latin typeface="Poppins"/>
              <a:cs typeface="Poppins"/>
            </a:endParaRPr>
          </a:p>
          <a:p>
            <a:pPr marL="285750" indent="-285750">
              <a:buChar char="•"/>
            </a:pPr>
            <a:r>
              <a:rPr lang="en-US" dirty="0">
                <a:latin typeface="Poppins"/>
                <a:cs typeface="Poppins"/>
              </a:rPr>
              <a:t>Are </a:t>
            </a:r>
            <a:r>
              <a:rPr lang="en-US" b="1" dirty="0">
                <a:latin typeface="Poppins"/>
                <a:cs typeface="Poppins"/>
              </a:rPr>
              <a:t>priorities, goals, roles, responsibilities</a:t>
            </a:r>
            <a:r>
              <a:rPr lang="en-US" dirty="0">
                <a:latin typeface="Poppins"/>
                <a:cs typeface="Poppins"/>
              </a:rPr>
              <a:t> clearly defined and aligned?</a:t>
            </a:r>
          </a:p>
          <a:p>
            <a:pPr marL="285750" indent="-285750">
              <a:buChar char="•"/>
            </a:pPr>
            <a:r>
              <a:rPr lang="en-US" dirty="0">
                <a:latin typeface="Poppins"/>
                <a:cs typeface="Poppins"/>
              </a:rPr>
              <a:t>How does the </a:t>
            </a:r>
            <a:r>
              <a:rPr lang="en-US" b="1" dirty="0">
                <a:latin typeface="Poppins"/>
                <a:cs typeface="Poppins"/>
              </a:rPr>
              <a:t>quality of inter-team relationships</a:t>
            </a:r>
            <a:r>
              <a:rPr lang="en-US" dirty="0">
                <a:latin typeface="Poppins"/>
                <a:cs typeface="Poppins"/>
              </a:rPr>
              <a:t> impact patient care and collaboration?</a:t>
            </a:r>
          </a:p>
          <a:p>
            <a:endParaRPr lang="en-US">
              <a:latin typeface="Poppins"/>
              <a:cs typeface="Poppins"/>
            </a:endParaRPr>
          </a:p>
          <a:p>
            <a:r>
              <a:rPr lang="en-US" b="1" dirty="0">
                <a:latin typeface="Poppins"/>
                <a:cs typeface="Poppins"/>
              </a:rPr>
              <a:t>Capacity, Workload, and System Stress</a:t>
            </a:r>
            <a:endParaRPr lang="en-US" dirty="0">
              <a:latin typeface="Poppins"/>
              <a:cs typeface="Poppins"/>
            </a:endParaRPr>
          </a:p>
          <a:p>
            <a:pPr marL="285750" indent="-285750">
              <a:buChar char="•"/>
            </a:pPr>
            <a:r>
              <a:rPr lang="en-US" dirty="0">
                <a:latin typeface="Poppins"/>
                <a:cs typeface="Poppins"/>
              </a:rPr>
              <a:t>How do </a:t>
            </a:r>
            <a:r>
              <a:rPr lang="en-US" b="1" dirty="0">
                <a:latin typeface="Poppins"/>
                <a:cs typeface="Poppins"/>
              </a:rPr>
              <a:t>resources, demand surges, or staffing patterns</a:t>
            </a:r>
            <a:r>
              <a:rPr lang="en-US" dirty="0">
                <a:latin typeface="Poppins"/>
                <a:cs typeface="Poppins"/>
              </a:rPr>
              <a:t> create system vulnerabilities?</a:t>
            </a:r>
            <a:r>
              <a:rPr lang="en-US" b="1" dirty="0">
                <a:latin typeface="Poppins"/>
                <a:cs typeface="Poppins"/>
              </a:rPr>
              <a:t> (constraints or bottlenecks)</a:t>
            </a:r>
            <a:endParaRPr lang="en-US" dirty="0">
              <a:latin typeface="Poppins"/>
              <a:cs typeface="Poppins"/>
            </a:endParaRPr>
          </a:p>
          <a:p>
            <a:pPr marL="285750" indent="-285750">
              <a:buChar char="•"/>
            </a:pPr>
            <a:r>
              <a:rPr lang="en-US" dirty="0">
                <a:latin typeface="Poppins"/>
                <a:cs typeface="Poppins"/>
              </a:rPr>
              <a:t>How can leadership </a:t>
            </a:r>
            <a:r>
              <a:rPr lang="en-US" b="1" dirty="0">
                <a:latin typeface="Poppins"/>
                <a:cs typeface="Poppins"/>
              </a:rPr>
              <a:t>anticipate and mitigate systemic pressure points</a:t>
            </a:r>
            <a:r>
              <a:rPr lang="en-US" dirty="0">
                <a:latin typeface="Poppins"/>
                <a:cs typeface="Poppins"/>
              </a:rPr>
              <a:t>?</a:t>
            </a:r>
          </a:p>
          <a:p>
            <a:endParaRPr lang="en-US">
              <a:latin typeface="Poppins"/>
              <a:cs typeface="Poppins"/>
            </a:endParaRPr>
          </a:p>
          <a:p>
            <a:r>
              <a:rPr lang="en-US" b="1" dirty="0">
                <a:latin typeface="Poppins"/>
                <a:cs typeface="Poppins"/>
              </a:rPr>
              <a:t>Psychological Safety &amp; Leadership Influence</a:t>
            </a:r>
            <a:endParaRPr lang="en-US" dirty="0">
              <a:latin typeface="Poppins"/>
              <a:cs typeface="Poppins"/>
            </a:endParaRPr>
          </a:p>
          <a:p>
            <a:pPr marL="285750" indent="-285750">
              <a:buChar char="•"/>
            </a:pPr>
            <a:r>
              <a:rPr lang="en-US" dirty="0">
                <a:latin typeface="Poppins"/>
                <a:cs typeface="Poppins"/>
              </a:rPr>
              <a:t>Does the system enable staff to  </a:t>
            </a:r>
            <a:r>
              <a:rPr lang="en-US" b="1" dirty="0">
                <a:latin typeface="Poppins"/>
                <a:cs typeface="Poppins"/>
              </a:rPr>
              <a:t>raise concerns or suggest improvements</a:t>
            </a:r>
            <a:r>
              <a:rPr lang="en-US" dirty="0">
                <a:latin typeface="Poppins"/>
                <a:cs typeface="Poppins"/>
              </a:rPr>
              <a:t> safely?</a:t>
            </a:r>
          </a:p>
          <a:p>
            <a:pPr marL="285750" indent="-285750">
              <a:buChar char="•"/>
            </a:pPr>
            <a:r>
              <a:rPr lang="en-US" dirty="0">
                <a:latin typeface="Poppins"/>
                <a:cs typeface="Poppins"/>
              </a:rPr>
              <a:t>Are leaders </a:t>
            </a:r>
            <a:r>
              <a:rPr lang="en-US" b="1" dirty="0">
                <a:latin typeface="Poppins"/>
                <a:cs typeface="Poppins"/>
              </a:rPr>
              <a:t>actively fostering a culture that supports learning, adaptability, and resilience</a:t>
            </a:r>
            <a:r>
              <a:rPr lang="en-US" dirty="0">
                <a:latin typeface="Poppins"/>
                <a:cs typeface="Poppins"/>
              </a:rPr>
              <a:t>?</a:t>
            </a:r>
          </a:p>
          <a:p>
            <a:pPr algn="l"/>
            <a:endParaRPr lang="en-US" dirty="0">
              <a:latin typeface="Poppins"/>
              <a:cs typeface="Poppins"/>
            </a:endParaRPr>
          </a:p>
        </p:txBody>
      </p:sp>
    </p:spTree>
    <p:extLst>
      <p:ext uri="{BB962C8B-B14F-4D97-AF65-F5344CB8AC3E}">
        <p14:creationId xmlns:p14="http://schemas.microsoft.com/office/powerpoint/2010/main" val="1261648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386972" cy="2016419"/>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a:solidFill>
                  <a:srgbClr val="26CCB8"/>
                </a:solidFill>
                <a:latin typeface="Poppins"/>
                <a:ea typeface="Poppins"/>
                <a:cs typeface="Poppins"/>
                <a:sym typeface="Poppins"/>
              </a:rPr>
              <a:t>Prioritizing ideas to test out </a:t>
            </a:r>
            <a:endParaRPr sz="4500">
              <a:solidFill>
                <a:srgbClr val="26CCB8"/>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a:solidFill>
                  <a:srgbClr val="121A3D"/>
                </a:solidFill>
                <a:latin typeface="Poppins"/>
                <a:ea typeface="Poppins"/>
                <a:cs typeface="Poppins"/>
                <a:sym typeface="Poppins"/>
              </a:rPr>
              <a:t>What ideas should you pick to test out first?</a:t>
            </a:r>
            <a:endParaRPr sz="180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20491" y="5111983"/>
            <a:ext cx="968563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121A3D"/>
                </a:solidFill>
                <a:latin typeface="Poppins"/>
                <a:ea typeface="Poppins"/>
                <a:cs typeface="Poppins"/>
                <a:sym typeface="Poppins"/>
              </a:rPr>
              <a:t>Priority Matrix </a:t>
            </a:r>
            <a:endParaRPr sz="1900" b="1">
              <a:solidFill>
                <a:srgbClr val="121A3D"/>
              </a:solidFill>
              <a:latin typeface="Poppins"/>
              <a:ea typeface="Poppins"/>
              <a:cs typeface="Poppins"/>
              <a:sym typeface="Poppins"/>
            </a:endParaRPr>
          </a:p>
        </p:txBody>
      </p:sp>
      <p:sp>
        <p:nvSpPr>
          <p:cNvPr id="3" name="Google Shape;76;p15">
            <a:extLst>
              <a:ext uri="{FF2B5EF4-FFF2-40B4-BE49-F238E27FC236}">
                <a16:creationId xmlns:a16="http://schemas.microsoft.com/office/drawing/2014/main" id="{1C29E226-B2A4-6949-A989-A23845AC08E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16</a:t>
            </a:fld>
            <a:endParaRPr/>
          </a:p>
        </p:txBody>
      </p:sp>
      <p:graphicFrame>
        <p:nvGraphicFramePr>
          <p:cNvPr id="4" name="Table 3">
            <a:extLst>
              <a:ext uri="{FF2B5EF4-FFF2-40B4-BE49-F238E27FC236}">
                <a16:creationId xmlns:a16="http://schemas.microsoft.com/office/drawing/2014/main" id="{22D6A50D-977D-B074-88DE-0B77D9561663}"/>
              </a:ext>
            </a:extLst>
          </p:cNvPr>
          <p:cNvGraphicFramePr>
            <a:graphicFrameLocks noGrp="1"/>
          </p:cNvGraphicFramePr>
          <p:nvPr/>
        </p:nvGraphicFramePr>
        <p:xfrm>
          <a:off x="1259945" y="2524082"/>
          <a:ext cx="6015914" cy="7265044"/>
        </p:xfrm>
        <a:graphic>
          <a:graphicData uri="http://schemas.openxmlformats.org/drawingml/2006/table">
            <a:tbl>
              <a:tblPr firstRow="1" bandRow="1">
                <a:tableStyleId>{5DEEC908-81A0-471F-91EC-26001181031D}</a:tableStyleId>
              </a:tblPr>
              <a:tblGrid>
                <a:gridCol w="3007957">
                  <a:extLst>
                    <a:ext uri="{9D8B030D-6E8A-4147-A177-3AD203B41FA5}">
                      <a16:colId xmlns:a16="http://schemas.microsoft.com/office/drawing/2014/main" val="10164782"/>
                    </a:ext>
                  </a:extLst>
                </a:gridCol>
                <a:gridCol w="3007957">
                  <a:extLst>
                    <a:ext uri="{9D8B030D-6E8A-4147-A177-3AD203B41FA5}">
                      <a16:colId xmlns:a16="http://schemas.microsoft.com/office/drawing/2014/main" val="980234892"/>
                    </a:ext>
                  </a:extLst>
                </a:gridCol>
              </a:tblGrid>
              <a:tr h="3632522">
                <a:tc>
                  <a:txBody>
                    <a:bodyPr/>
                    <a:lstStyle/>
                    <a:p>
                      <a:endParaRPr lang="en-GB"/>
                    </a:p>
                  </a:txBody>
                  <a:tcPr/>
                </a:tc>
                <a:tc>
                  <a:txBody>
                    <a:bodyPr/>
                    <a:lstStyle/>
                    <a:p>
                      <a:endParaRPr lang="en-GB"/>
                    </a:p>
                  </a:txBody>
                  <a:tcPr/>
                </a:tc>
                <a:extLst>
                  <a:ext uri="{0D108BD9-81ED-4DB2-BD59-A6C34878D82A}">
                    <a16:rowId xmlns:a16="http://schemas.microsoft.com/office/drawing/2014/main" val="3855169270"/>
                  </a:ext>
                </a:extLst>
              </a:tr>
              <a:tr h="3632522">
                <a:tc>
                  <a:txBody>
                    <a:bodyPr/>
                    <a:lstStyle/>
                    <a:p>
                      <a:endParaRPr lang="en-GB"/>
                    </a:p>
                  </a:txBody>
                  <a:tcPr/>
                </a:tc>
                <a:tc>
                  <a:txBody>
                    <a:bodyPr/>
                    <a:lstStyle/>
                    <a:p>
                      <a:endParaRPr lang="en-GB"/>
                    </a:p>
                  </a:txBody>
                  <a:tcPr/>
                </a:tc>
                <a:extLst>
                  <a:ext uri="{0D108BD9-81ED-4DB2-BD59-A6C34878D82A}">
                    <a16:rowId xmlns:a16="http://schemas.microsoft.com/office/drawing/2014/main" val="992224330"/>
                  </a:ext>
                </a:extLst>
              </a:tr>
            </a:tbl>
          </a:graphicData>
        </a:graphic>
      </p:graphicFrame>
      <p:sp>
        <p:nvSpPr>
          <p:cNvPr id="5" name="Rectangle 4">
            <a:extLst>
              <a:ext uri="{FF2B5EF4-FFF2-40B4-BE49-F238E27FC236}">
                <a16:creationId xmlns:a16="http://schemas.microsoft.com/office/drawing/2014/main" id="{9D817BE6-6A33-42C0-BB7F-5A262E5E2D03}"/>
              </a:ext>
            </a:extLst>
          </p:cNvPr>
          <p:cNvSpPr/>
          <p:nvPr/>
        </p:nvSpPr>
        <p:spPr>
          <a:xfrm>
            <a:off x="1481559" y="2731625"/>
            <a:ext cx="2581155" cy="3171464"/>
          </a:xfrm>
          <a:prstGeom prst="rect">
            <a:avLst/>
          </a:prstGeom>
          <a:solidFill>
            <a:srgbClr val="E7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624C9A58-1626-B612-83B8-75DB42A3C7C1}"/>
              </a:ext>
            </a:extLst>
          </p:cNvPr>
          <p:cNvSpPr/>
          <p:nvPr/>
        </p:nvSpPr>
        <p:spPr>
          <a:xfrm>
            <a:off x="4454909" y="2731625"/>
            <a:ext cx="2581155" cy="3171464"/>
          </a:xfrm>
          <a:prstGeom prst="rect">
            <a:avLst/>
          </a:prstGeom>
          <a:solidFill>
            <a:srgbClr val="E7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BF022EC-8A51-B897-CAE2-B4F581633DBC}"/>
              </a:ext>
            </a:extLst>
          </p:cNvPr>
          <p:cNvSpPr/>
          <p:nvPr/>
        </p:nvSpPr>
        <p:spPr>
          <a:xfrm>
            <a:off x="1481559" y="6437452"/>
            <a:ext cx="2581155" cy="3171464"/>
          </a:xfrm>
          <a:prstGeom prst="rect">
            <a:avLst/>
          </a:prstGeom>
          <a:solidFill>
            <a:srgbClr val="E7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DE17AF6C-6F96-BECF-0EA1-F6BB84179058}"/>
              </a:ext>
            </a:extLst>
          </p:cNvPr>
          <p:cNvSpPr/>
          <p:nvPr/>
        </p:nvSpPr>
        <p:spPr>
          <a:xfrm>
            <a:off x="4509524" y="6437452"/>
            <a:ext cx="2581155" cy="3171464"/>
          </a:xfrm>
          <a:prstGeom prst="rect">
            <a:avLst/>
          </a:prstGeom>
          <a:solidFill>
            <a:srgbClr val="E7E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a:extLst>
              <a:ext uri="{FF2B5EF4-FFF2-40B4-BE49-F238E27FC236}">
                <a16:creationId xmlns:a16="http://schemas.microsoft.com/office/drawing/2014/main" id="{3FF524DE-B9CE-B2BE-3B8B-5F7F2F38D15F}"/>
              </a:ext>
            </a:extLst>
          </p:cNvPr>
          <p:cNvSpPr/>
          <p:nvPr/>
        </p:nvSpPr>
        <p:spPr>
          <a:xfrm>
            <a:off x="3483888" y="5345906"/>
            <a:ext cx="1589591" cy="1481560"/>
          </a:xfrm>
          <a:prstGeom prst="ellipse">
            <a:avLst/>
          </a:prstGeom>
          <a:solidFill>
            <a:srgbClr val="009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a:t>Priority Matrix </a:t>
            </a:r>
            <a:endParaRPr lang="en-GB" sz="2000" b="1"/>
          </a:p>
        </p:txBody>
      </p:sp>
      <p:cxnSp>
        <p:nvCxnSpPr>
          <p:cNvPr id="11" name="Straight Arrow Connector 10">
            <a:extLst>
              <a:ext uri="{FF2B5EF4-FFF2-40B4-BE49-F238E27FC236}">
                <a16:creationId xmlns:a16="http://schemas.microsoft.com/office/drawing/2014/main" id="{6B793BA9-661E-B101-1343-C6265316CCF8}"/>
              </a:ext>
            </a:extLst>
          </p:cNvPr>
          <p:cNvCxnSpPr>
            <a:cxnSpLocks/>
          </p:cNvCxnSpPr>
          <p:nvPr/>
        </p:nvCxnSpPr>
        <p:spPr>
          <a:xfrm flipV="1">
            <a:off x="4267902" y="2731625"/>
            <a:ext cx="10781" cy="261428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84A87EA2-96E7-DE95-21A1-BB42FF305786}"/>
              </a:ext>
            </a:extLst>
          </p:cNvPr>
          <p:cNvCxnSpPr>
            <a:cxnSpLocks/>
          </p:cNvCxnSpPr>
          <p:nvPr/>
        </p:nvCxnSpPr>
        <p:spPr>
          <a:xfrm>
            <a:off x="4257121" y="6827466"/>
            <a:ext cx="10781" cy="2614281"/>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459101A8-B5E2-E8EC-8D55-8F76F1745A76}"/>
              </a:ext>
            </a:extLst>
          </p:cNvPr>
          <p:cNvCxnSpPr>
            <a:cxnSpLocks/>
          </p:cNvCxnSpPr>
          <p:nvPr/>
        </p:nvCxnSpPr>
        <p:spPr>
          <a:xfrm flipH="1">
            <a:off x="1481559" y="6156604"/>
            <a:ext cx="200233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CC1B1FA3-5329-CC49-7867-D0C058F7079D}"/>
              </a:ext>
            </a:extLst>
          </p:cNvPr>
          <p:cNvCxnSpPr>
            <a:cxnSpLocks/>
          </p:cNvCxnSpPr>
          <p:nvPr/>
        </p:nvCxnSpPr>
        <p:spPr>
          <a:xfrm>
            <a:off x="5073479" y="6156604"/>
            <a:ext cx="200233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77AA3C64-24BE-C587-4E50-6920A5CA3DBA}"/>
              </a:ext>
            </a:extLst>
          </p:cNvPr>
          <p:cNvSpPr txBox="1"/>
          <p:nvPr/>
        </p:nvSpPr>
        <p:spPr>
          <a:xfrm rot="16200000">
            <a:off x="3862949" y="4099632"/>
            <a:ext cx="778349" cy="307777"/>
          </a:xfrm>
          <a:prstGeom prst="rect">
            <a:avLst/>
          </a:prstGeom>
          <a:solidFill>
            <a:schemeClr val="bg1"/>
          </a:solidFill>
        </p:spPr>
        <p:txBody>
          <a:bodyPr wrap="square" rtlCol="0">
            <a:spAutoFit/>
          </a:bodyPr>
          <a:lstStyle/>
          <a:p>
            <a:r>
              <a:rPr lang="en-US"/>
              <a:t>Impact</a:t>
            </a:r>
            <a:endParaRPr lang="en-GB"/>
          </a:p>
        </p:txBody>
      </p:sp>
      <p:sp>
        <p:nvSpPr>
          <p:cNvPr id="18" name="TextBox 17">
            <a:extLst>
              <a:ext uri="{FF2B5EF4-FFF2-40B4-BE49-F238E27FC236}">
                <a16:creationId xmlns:a16="http://schemas.microsoft.com/office/drawing/2014/main" id="{91A1A3F6-93F0-1C53-A709-B2C98638BCAB}"/>
              </a:ext>
            </a:extLst>
          </p:cNvPr>
          <p:cNvSpPr txBox="1"/>
          <p:nvPr/>
        </p:nvSpPr>
        <p:spPr>
          <a:xfrm>
            <a:off x="5521381" y="5956744"/>
            <a:ext cx="655899" cy="307777"/>
          </a:xfrm>
          <a:prstGeom prst="rect">
            <a:avLst/>
          </a:prstGeom>
          <a:solidFill>
            <a:schemeClr val="bg1"/>
          </a:solidFill>
        </p:spPr>
        <p:txBody>
          <a:bodyPr wrap="square" rtlCol="0">
            <a:spAutoFit/>
          </a:bodyPr>
          <a:lstStyle/>
          <a:p>
            <a:r>
              <a:rPr lang="en-US"/>
              <a:t>Effort</a:t>
            </a:r>
            <a:endParaRPr lang="en-GB"/>
          </a:p>
        </p:txBody>
      </p:sp>
      <p:sp>
        <p:nvSpPr>
          <p:cNvPr id="19" name="TextBox 18">
            <a:extLst>
              <a:ext uri="{FF2B5EF4-FFF2-40B4-BE49-F238E27FC236}">
                <a16:creationId xmlns:a16="http://schemas.microsoft.com/office/drawing/2014/main" id="{55905C26-FD4D-3E91-ACBD-743D72D39998}"/>
              </a:ext>
            </a:extLst>
          </p:cNvPr>
          <p:cNvSpPr txBox="1"/>
          <p:nvPr/>
        </p:nvSpPr>
        <p:spPr>
          <a:xfrm>
            <a:off x="1852656" y="2766600"/>
            <a:ext cx="1838960" cy="369332"/>
          </a:xfrm>
          <a:prstGeom prst="rect">
            <a:avLst/>
          </a:prstGeom>
          <a:noFill/>
        </p:spPr>
        <p:txBody>
          <a:bodyPr wrap="square" rtlCol="0">
            <a:spAutoFit/>
          </a:bodyPr>
          <a:lstStyle/>
          <a:p>
            <a:pPr algn="ctr"/>
            <a:r>
              <a:rPr lang="en-US" sz="1800" b="1">
                <a:solidFill>
                  <a:srgbClr val="009A93"/>
                </a:solidFill>
              </a:rPr>
              <a:t>Quick Wins</a:t>
            </a:r>
            <a:endParaRPr lang="en-GB" sz="1800" b="1">
              <a:solidFill>
                <a:srgbClr val="009A93"/>
              </a:solidFill>
            </a:endParaRPr>
          </a:p>
        </p:txBody>
      </p:sp>
      <p:sp>
        <p:nvSpPr>
          <p:cNvPr id="20" name="TextBox 19">
            <a:extLst>
              <a:ext uri="{FF2B5EF4-FFF2-40B4-BE49-F238E27FC236}">
                <a16:creationId xmlns:a16="http://schemas.microsoft.com/office/drawing/2014/main" id="{D4D0303F-2821-743F-9612-0AA2DD387AD5}"/>
              </a:ext>
            </a:extLst>
          </p:cNvPr>
          <p:cNvSpPr txBox="1"/>
          <p:nvPr/>
        </p:nvSpPr>
        <p:spPr>
          <a:xfrm>
            <a:off x="4826006" y="2723942"/>
            <a:ext cx="1838960" cy="369332"/>
          </a:xfrm>
          <a:prstGeom prst="rect">
            <a:avLst/>
          </a:prstGeom>
          <a:noFill/>
        </p:spPr>
        <p:txBody>
          <a:bodyPr wrap="square" rtlCol="0">
            <a:spAutoFit/>
          </a:bodyPr>
          <a:lstStyle/>
          <a:p>
            <a:pPr algn="ctr"/>
            <a:r>
              <a:rPr lang="en-US" sz="1800" b="1">
                <a:solidFill>
                  <a:srgbClr val="009A93"/>
                </a:solidFill>
              </a:rPr>
              <a:t>Major projects</a:t>
            </a:r>
            <a:endParaRPr lang="en-GB" sz="1800" b="1">
              <a:solidFill>
                <a:srgbClr val="009A93"/>
              </a:solidFill>
            </a:endParaRPr>
          </a:p>
        </p:txBody>
      </p:sp>
      <p:sp>
        <p:nvSpPr>
          <p:cNvPr id="21" name="TextBox 20">
            <a:extLst>
              <a:ext uri="{FF2B5EF4-FFF2-40B4-BE49-F238E27FC236}">
                <a16:creationId xmlns:a16="http://schemas.microsoft.com/office/drawing/2014/main" id="{2969C14B-8268-BD13-B941-8EC48D202CC0}"/>
              </a:ext>
            </a:extLst>
          </p:cNvPr>
          <p:cNvSpPr txBox="1"/>
          <p:nvPr/>
        </p:nvSpPr>
        <p:spPr>
          <a:xfrm>
            <a:off x="1861728" y="6506302"/>
            <a:ext cx="1838960" cy="369332"/>
          </a:xfrm>
          <a:prstGeom prst="rect">
            <a:avLst/>
          </a:prstGeom>
          <a:noFill/>
        </p:spPr>
        <p:txBody>
          <a:bodyPr wrap="square" rtlCol="0">
            <a:spAutoFit/>
          </a:bodyPr>
          <a:lstStyle/>
          <a:p>
            <a:pPr algn="ctr"/>
            <a:r>
              <a:rPr lang="en-US" sz="1800" b="1">
                <a:solidFill>
                  <a:srgbClr val="009A93"/>
                </a:solidFill>
              </a:rPr>
              <a:t>Nice to have</a:t>
            </a:r>
            <a:endParaRPr lang="en-GB" sz="1800" b="1">
              <a:solidFill>
                <a:srgbClr val="009A93"/>
              </a:solidFill>
            </a:endParaRPr>
          </a:p>
        </p:txBody>
      </p:sp>
      <p:sp>
        <p:nvSpPr>
          <p:cNvPr id="22" name="TextBox 21">
            <a:extLst>
              <a:ext uri="{FF2B5EF4-FFF2-40B4-BE49-F238E27FC236}">
                <a16:creationId xmlns:a16="http://schemas.microsoft.com/office/drawing/2014/main" id="{87EADBD0-EA34-0C83-E364-DB57590C3A58}"/>
              </a:ext>
            </a:extLst>
          </p:cNvPr>
          <p:cNvSpPr txBox="1"/>
          <p:nvPr/>
        </p:nvSpPr>
        <p:spPr>
          <a:xfrm>
            <a:off x="4871524" y="6518036"/>
            <a:ext cx="2106214" cy="369332"/>
          </a:xfrm>
          <a:prstGeom prst="rect">
            <a:avLst/>
          </a:prstGeom>
          <a:noFill/>
        </p:spPr>
        <p:txBody>
          <a:bodyPr wrap="square" rtlCol="0">
            <a:spAutoFit/>
          </a:bodyPr>
          <a:lstStyle/>
          <a:p>
            <a:pPr algn="ctr"/>
            <a:r>
              <a:rPr lang="en-US" sz="1800" b="1">
                <a:solidFill>
                  <a:srgbClr val="009A93"/>
                </a:solidFill>
              </a:rPr>
              <a:t>Thankless tasks</a:t>
            </a:r>
            <a:endParaRPr lang="en-GB" sz="1800" b="1">
              <a:solidFill>
                <a:srgbClr val="009A93"/>
              </a:solidFill>
            </a:endParaRPr>
          </a:p>
        </p:txBody>
      </p:sp>
    </p:spTree>
    <p:extLst>
      <p:ext uri="{BB962C8B-B14F-4D97-AF65-F5344CB8AC3E}">
        <p14:creationId xmlns:p14="http://schemas.microsoft.com/office/powerpoint/2010/main" val="37906978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043975" y="507663"/>
            <a:ext cx="6386972" cy="1642471"/>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a:solidFill>
                  <a:srgbClr val="26CCB8"/>
                </a:solidFill>
                <a:latin typeface="Poppins"/>
                <a:ea typeface="Poppins"/>
                <a:cs typeface="Poppins"/>
                <a:sym typeface="Poppins"/>
              </a:rPr>
              <a:t>Just “do it” vs PDSA</a:t>
            </a:r>
            <a:endParaRPr sz="4500">
              <a:solidFill>
                <a:srgbClr val="26CCB8"/>
              </a:solidFill>
              <a:latin typeface="Poppins"/>
              <a:ea typeface="Poppins"/>
              <a:cs typeface="Poppins"/>
              <a:sym typeface="Poppins"/>
            </a:endParaRPr>
          </a:p>
          <a:p>
            <a:pPr marL="0" lvl="0" indent="0" algn="ctr" rtl="0">
              <a:lnSpc>
                <a:spcPct val="115000"/>
              </a:lnSpc>
              <a:spcBef>
                <a:spcPts val="1000"/>
              </a:spcBef>
              <a:spcAft>
                <a:spcPts val="0"/>
              </a:spcAft>
              <a:buNone/>
            </a:pPr>
            <a:r>
              <a:rPr lang="en-GB" sz="1800">
                <a:solidFill>
                  <a:srgbClr val="121A3D"/>
                </a:solidFill>
                <a:latin typeface="Poppins"/>
                <a:ea typeface="Poppins"/>
                <a:cs typeface="Poppins"/>
                <a:sym typeface="Poppins"/>
              </a:rPr>
              <a:t>Do you really need to do a PDSA cycle or can you “just do it?”</a:t>
            </a:r>
            <a:endParaRPr sz="180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320491" y="5111983"/>
            <a:ext cx="9685638"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121A3D"/>
                </a:solidFill>
                <a:latin typeface="Poppins"/>
                <a:ea typeface="Poppins"/>
                <a:cs typeface="Poppins"/>
                <a:sym typeface="Poppins"/>
              </a:rPr>
              <a:t>Just “do it” vs PDSA </a:t>
            </a:r>
            <a:endParaRPr sz="1900" b="1">
              <a:solidFill>
                <a:srgbClr val="121A3D"/>
              </a:solidFill>
              <a:latin typeface="Poppins"/>
              <a:ea typeface="Poppins"/>
              <a:cs typeface="Poppins"/>
              <a:sym typeface="Poppins"/>
            </a:endParaRPr>
          </a:p>
        </p:txBody>
      </p:sp>
      <p:sp>
        <p:nvSpPr>
          <p:cNvPr id="3" name="Google Shape;76;p15">
            <a:extLst>
              <a:ext uri="{FF2B5EF4-FFF2-40B4-BE49-F238E27FC236}">
                <a16:creationId xmlns:a16="http://schemas.microsoft.com/office/drawing/2014/main" id="{1C29E226-B2A4-6949-A989-A23845AC08E1}"/>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17</a:t>
            </a:fld>
            <a:endParaRPr/>
          </a:p>
        </p:txBody>
      </p:sp>
      <p:graphicFrame>
        <p:nvGraphicFramePr>
          <p:cNvPr id="2" name="Table 1">
            <a:extLst>
              <a:ext uri="{FF2B5EF4-FFF2-40B4-BE49-F238E27FC236}">
                <a16:creationId xmlns:a16="http://schemas.microsoft.com/office/drawing/2014/main" id="{0A0475AB-B648-9FAC-0222-E93B338D3B40}"/>
              </a:ext>
            </a:extLst>
          </p:cNvPr>
          <p:cNvGraphicFramePr>
            <a:graphicFrameLocks noGrp="1"/>
          </p:cNvGraphicFramePr>
          <p:nvPr/>
        </p:nvGraphicFramePr>
        <p:xfrm>
          <a:off x="1626522" y="2602829"/>
          <a:ext cx="5221877" cy="3220720"/>
        </p:xfrm>
        <a:graphic>
          <a:graphicData uri="http://schemas.openxmlformats.org/drawingml/2006/table">
            <a:tbl>
              <a:tblPr firstRow="1" bandRow="1">
                <a:tableStyleId>{5DEEC908-81A0-471F-91EC-26001181031D}</a:tableStyleId>
              </a:tblPr>
              <a:tblGrid>
                <a:gridCol w="5221877">
                  <a:extLst>
                    <a:ext uri="{9D8B030D-6E8A-4147-A177-3AD203B41FA5}">
                      <a16:colId xmlns:a16="http://schemas.microsoft.com/office/drawing/2014/main" val="2605261463"/>
                    </a:ext>
                  </a:extLst>
                </a:gridCol>
              </a:tblGrid>
              <a:tr h="370840">
                <a:tc>
                  <a:txBody>
                    <a:bodyPr/>
                    <a:lstStyle/>
                    <a:p>
                      <a:pPr algn="ctr"/>
                      <a:r>
                        <a:rPr lang="en-US" sz="1600"/>
                        <a:t>Is it a simple, well understood idea which is straight forward?</a:t>
                      </a:r>
                      <a:endParaRPr lang="en-GB" sz="1600"/>
                    </a:p>
                  </a:txBody>
                  <a:tcPr>
                    <a:solidFill>
                      <a:srgbClr val="A4EEE5"/>
                    </a:solidFill>
                  </a:tcPr>
                </a:tc>
                <a:extLst>
                  <a:ext uri="{0D108BD9-81ED-4DB2-BD59-A6C34878D82A}">
                    <a16:rowId xmlns:a16="http://schemas.microsoft.com/office/drawing/2014/main" val="3871295797"/>
                  </a:ext>
                </a:extLst>
              </a:tr>
              <a:tr h="370840">
                <a:tc>
                  <a:txBody>
                    <a:bodyPr/>
                    <a:lstStyle/>
                    <a:p>
                      <a:pPr algn="ctr"/>
                      <a:r>
                        <a:rPr lang="en-US" sz="1600"/>
                        <a:t>Is it something that’s been solved before (root cause is known)</a:t>
                      </a:r>
                      <a:endParaRPr lang="en-GB" sz="1600"/>
                    </a:p>
                  </a:txBody>
                  <a:tcPr>
                    <a:solidFill>
                      <a:srgbClr val="A4EEE5"/>
                    </a:solidFill>
                  </a:tcPr>
                </a:tc>
                <a:extLst>
                  <a:ext uri="{0D108BD9-81ED-4DB2-BD59-A6C34878D82A}">
                    <a16:rowId xmlns:a16="http://schemas.microsoft.com/office/drawing/2014/main" val="4151529673"/>
                  </a:ext>
                </a:extLst>
              </a:tr>
              <a:tr h="370840">
                <a:tc>
                  <a:txBody>
                    <a:bodyPr/>
                    <a:lstStyle/>
                    <a:p>
                      <a:pPr algn="ctr"/>
                      <a:r>
                        <a:rPr lang="en-US" sz="1600"/>
                        <a:t>Are you confident the way you want to do it is the best possible approach?</a:t>
                      </a:r>
                      <a:endParaRPr lang="en-GB" sz="1600"/>
                    </a:p>
                  </a:txBody>
                  <a:tcPr>
                    <a:solidFill>
                      <a:srgbClr val="A4EEE5"/>
                    </a:solidFill>
                  </a:tcPr>
                </a:tc>
                <a:extLst>
                  <a:ext uri="{0D108BD9-81ED-4DB2-BD59-A6C34878D82A}">
                    <a16:rowId xmlns:a16="http://schemas.microsoft.com/office/drawing/2014/main" val="2389877707"/>
                  </a:ext>
                </a:extLst>
              </a:tr>
              <a:tr h="370840">
                <a:tc>
                  <a:txBody>
                    <a:bodyPr/>
                    <a:lstStyle/>
                    <a:p>
                      <a:pPr algn="ctr"/>
                      <a:r>
                        <a:rPr lang="en-US" sz="1600"/>
                        <a:t>Does it require low effort (e.g., a quick win) </a:t>
                      </a:r>
                      <a:endParaRPr lang="en-GB" sz="1600"/>
                    </a:p>
                  </a:txBody>
                  <a:tcPr>
                    <a:solidFill>
                      <a:srgbClr val="A4EEE5"/>
                    </a:solidFill>
                  </a:tcPr>
                </a:tc>
                <a:extLst>
                  <a:ext uri="{0D108BD9-81ED-4DB2-BD59-A6C34878D82A}">
                    <a16:rowId xmlns:a16="http://schemas.microsoft.com/office/drawing/2014/main" val="2553545991"/>
                  </a:ext>
                </a:extLst>
              </a:tr>
              <a:tr h="370840">
                <a:tc>
                  <a:txBody>
                    <a:bodyPr/>
                    <a:lstStyle/>
                    <a:p>
                      <a:pPr algn="ctr"/>
                      <a:r>
                        <a:rPr lang="en-US" sz="1600"/>
                        <a:t>Does it require minimal input from other stakeholders? </a:t>
                      </a:r>
                      <a:endParaRPr lang="en-GB" sz="1600"/>
                    </a:p>
                  </a:txBody>
                  <a:tcPr>
                    <a:solidFill>
                      <a:srgbClr val="A4EEE5"/>
                    </a:solidFill>
                  </a:tcPr>
                </a:tc>
                <a:extLst>
                  <a:ext uri="{0D108BD9-81ED-4DB2-BD59-A6C34878D82A}">
                    <a16:rowId xmlns:a16="http://schemas.microsoft.com/office/drawing/2014/main" val="3473197644"/>
                  </a:ext>
                </a:extLst>
              </a:tr>
              <a:tr h="370840">
                <a:tc>
                  <a:txBody>
                    <a:bodyPr/>
                    <a:lstStyle/>
                    <a:p>
                      <a:pPr algn="ctr"/>
                      <a:r>
                        <a:rPr lang="en-US" sz="1600"/>
                        <a:t>Is the risk of it not “helping” low? </a:t>
                      </a:r>
                      <a:endParaRPr lang="en-GB" sz="1600"/>
                    </a:p>
                  </a:txBody>
                  <a:tcPr>
                    <a:solidFill>
                      <a:srgbClr val="A4EEE5"/>
                    </a:solidFill>
                  </a:tcPr>
                </a:tc>
                <a:extLst>
                  <a:ext uri="{0D108BD9-81ED-4DB2-BD59-A6C34878D82A}">
                    <a16:rowId xmlns:a16="http://schemas.microsoft.com/office/drawing/2014/main" val="2413868438"/>
                  </a:ext>
                </a:extLst>
              </a:tr>
              <a:tr h="370840">
                <a:tc>
                  <a:txBody>
                    <a:bodyPr/>
                    <a:lstStyle/>
                    <a:p>
                      <a:pPr algn="ctr"/>
                      <a:r>
                        <a:rPr lang="en-US" sz="1600"/>
                        <a:t> </a:t>
                      </a:r>
                      <a:r>
                        <a:rPr lang="en-US" sz="1600" b="1">
                          <a:solidFill>
                            <a:schemeClr val="bg1"/>
                          </a:solidFill>
                        </a:rPr>
                        <a:t>Consider a JUST DO IT approach </a:t>
                      </a:r>
                      <a:endParaRPr lang="en-GB" sz="1600" b="1">
                        <a:solidFill>
                          <a:schemeClr val="bg1"/>
                        </a:solidFill>
                      </a:endParaRPr>
                    </a:p>
                  </a:txBody>
                  <a:tcPr>
                    <a:solidFill>
                      <a:srgbClr val="26CCB8"/>
                    </a:solidFill>
                  </a:tcPr>
                </a:tc>
                <a:extLst>
                  <a:ext uri="{0D108BD9-81ED-4DB2-BD59-A6C34878D82A}">
                    <a16:rowId xmlns:a16="http://schemas.microsoft.com/office/drawing/2014/main" val="1397930791"/>
                  </a:ext>
                </a:extLst>
              </a:tr>
            </a:tbl>
          </a:graphicData>
        </a:graphic>
      </p:graphicFrame>
      <p:graphicFrame>
        <p:nvGraphicFramePr>
          <p:cNvPr id="10" name="Table 9">
            <a:extLst>
              <a:ext uri="{FF2B5EF4-FFF2-40B4-BE49-F238E27FC236}">
                <a16:creationId xmlns:a16="http://schemas.microsoft.com/office/drawing/2014/main" id="{AD3BF79C-2AF0-10B6-B160-1DA7FF463F24}"/>
              </a:ext>
            </a:extLst>
          </p:cNvPr>
          <p:cNvGraphicFramePr>
            <a:graphicFrameLocks noGrp="1"/>
          </p:cNvGraphicFramePr>
          <p:nvPr>
            <p:extLst>
              <p:ext uri="{D42A27DB-BD31-4B8C-83A1-F6EECF244321}">
                <p14:modId xmlns:p14="http://schemas.microsoft.com/office/powerpoint/2010/main" val="2900926413"/>
              </p:ext>
            </p:extLst>
          </p:nvPr>
        </p:nvGraphicFramePr>
        <p:xfrm>
          <a:off x="1626522" y="6374484"/>
          <a:ext cx="5221877" cy="3637280"/>
        </p:xfrm>
        <a:graphic>
          <a:graphicData uri="http://schemas.openxmlformats.org/drawingml/2006/table">
            <a:tbl>
              <a:tblPr firstRow="1" bandRow="1">
                <a:tableStyleId>{5DEEC908-81A0-471F-91EC-26001181031D}</a:tableStyleId>
              </a:tblPr>
              <a:tblGrid>
                <a:gridCol w="5221877">
                  <a:extLst>
                    <a:ext uri="{9D8B030D-6E8A-4147-A177-3AD203B41FA5}">
                      <a16:colId xmlns:a16="http://schemas.microsoft.com/office/drawing/2014/main" val="2605261463"/>
                    </a:ext>
                  </a:extLst>
                </a:gridCol>
              </a:tblGrid>
              <a:tr h="370840">
                <a:tc>
                  <a:txBody>
                    <a:bodyPr/>
                    <a:lstStyle/>
                    <a:p>
                      <a:pPr algn="ctr"/>
                      <a:r>
                        <a:rPr lang="en-US" sz="1600"/>
                        <a:t>Do you have a few possible suggestions for how to do the change idea?</a:t>
                      </a:r>
                      <a:endParaRPr lang="en-GB" sz="1600"/>
                    </a:p>
                  </a:txBody>
                  <a:tcPr>
                    <a:solidFill>
                      <a:srgbClr val="E7F8FF"/>
                    </a:solidFill>
                  </a:tcPr>
                </a:tc>
                <a:extLst>
                  <a:ext uri="{0D108BD9-81ED-4DB2-BD59-A6C34878D82A}">
                    <a16:rowId xmlns:a16="http://schemas.microsoft.com/office/drawing/2014/main" val="3871295797"/>
                  </a:ext>
                </a:extLst>
              </a:tr>
              <a:tr h="370840">
                <a:tc>
                  <a:txBody>
                    <a:bodyPr/>
                    <a:lstStyle/>
                    <a:p>
                      <a:pPr algn="ctr"/>
                      <a:r>
                        <a:rPr lang="en-US" sz="1600"/>
                        <a:t>Are you not sure about what the best version could be?</a:t>
                      </a:r>
                      <a:endParaRPr lang="en-GB" sz="1600"/>
                    </a:p>
                  </a:txBody>
                  <a:tcPr>
                    <a:solidFill>
                      <a:srgbClr val="E7F8FF"/>
                    </a:solidFill>
                  </a:tcPr>
                </a:tc>
                <a:extLst>
                  <a:ext uri="{0D108BD9-81ED-4DB2-BD59-A6C34878D82A}">
                    <a16:rowId xmlns:a16="http://schemas.microsoft.com/office/drawing/2014/main" val="4151529673"/>
                  </a:ext>
                </a:extLst>
              </a:tr>
              <a:tr h="370840">
                <a:tc>
                  <a:txBody>
                    <a:bodyPr/>
                    <a:lstStyle/>
                    <a:p>
                      <a:pPr algn="ctr"/>
                      <a:r>
                        <a:rPr lang="en-US" sz="1600"/>
                        <a:t>Do you feel like you need to test it and learn in practice before fully embedding it?</a:t>
                      </a:r>
                      <a:endParaRPr lang="en-GB" sz="1600"/>
                    </a:p>
                  </a:txBody>
                  <a:tcPr>
                    <a:solidFill>
                      <a:srgbClr val="E7F8FF"/>
                    </a:solidFill>
                  </a:tcPr>
                </a:tc>
                <a:extLst>
                  <a:ext uri="{0D108BD9-81ED-4DB2-BD59-A6C34878D82A}">
                    <a16:rowId xmlns:a16="http://schemas.microsoft.com/office/drawing/2014/main" val="2389877707"/>
                  </a:ext>
                </a:extLst>
              </a:tr>
              <a:tr h="370840">
                <a:tc>
                  <a:txBody>
                    <a:bodyPr/>
                    <a:lstStyle/>
                    <a:p>
                      <a:pPr algn="ctr"/>
                      <a:r>
                        <a:rPr lang="en-US" sz="1600"/>
                        <a:t>Do you need input from other stakeholders?</a:t>
                      </a:r>
                      <a:endParaRPr lang="en-GB" sz="1600"/>
                    </a:p>
                  </a:txBody>
                  <a:tcPr>
                    <a:solidFill>
                      <a:srgbClr val="E7F8FF"/>
                    </a:solidFill>
                  </a:tcPr>
                </a:tc>
                <a:extLst>
                  <a:ext uri="{0D108BD9-81ED-4DB2-BD59-A6C34878D82A}">
                    <a16:rowId xmlns:a16="http://schemas.microsoft.com/office/drawing/2014/main" val="2553545991"/>
                  </a:ext>
                </a:extLst>
              </a:tr>
              <a:tr h="370840">
                <a:tc>
                  <a:txBody>
                    <a:bodyPr/>
                    <a:lstStyle/>
                    <a:p>
                      <a:pPr algn="ctr"/>
                      <a:r>
                        <a:rPr lang="en-US" sz="1600"/>
                        <a:t>Do you need to get some feedback from others on how it works in practice?</a:t>
                      </a:r>
                      <a:endParaRPr lang="en-GB" sz="1600"/>
                    </a:p>
                  </a:txBody>
                  <a:tcPr>
                    <a:solidFill>
                      <a:srgbClr val="E7F8FF"/>
                    </a:solidFill>
                  </a:tcPr>
                </a:tc>
                <a:extLst>
                  <a:ext uri="{0D108BD9-81ED-4DB2-BD59-A6C34878D82A}">
                    <a16:rowId xmlns:a16="http://schemas.microsoft.com/office/drawing/2014/main" val="3473197644"/>
                  </a:ext>
                </a:extLst>
              </a:tr>
              <a:tr h="370840">
                <a:tc>
                  <a:txBody>
                    <a:bodyPr/>
                    <a:lstStyle/>
                    <a:p>
                      <a:pPr algn="ctr"/>
                      <a:r>
                        <a:rPr lang="en-US" sz="1600"/>
                        <a:t>Does it require some planning and understanding from others?</a:t>
                      </a:r>
                      <a:endParaRPr lang="en-GB" sz="1600"/>
                    </a:p>
                  </a:txBody>
                  <a:tcPr>
                    <a:solidFill>
                      <a:srgbClr val="E7F8FF"/>
                    </a:solidFill>
                  </a:tcPr>
                </a:tc>
                <a:extLst>
                  <a:ext uri="{0D108BD9-81ED-4DB2-BD59-A6C34878D82A}">
                    <a16:rowId xmlns:a16="http://schemas.microsoft.com/office/drawing/2014/main" val="2413868438"/>
                  </a:ext>
                </a:extLst>
              </a:tr>
              <a:tr h="370840">
                <a:tc>
                  <a:txBody>
                    <a:bodyPr/>
                    <a:lstStyle/>
                    <a:p>
                      <a:pPr algn="ctr"/>
                      <a:r>
                        <a:rPr lang="en-US" sz="1600"/>
                        <a:t> </a:t>
                      </a:r>
                      <a:r>
                        <a:rPr lang="en-US" sz="1600" b="1">
                          <a:solidFill>
                            <a:schemeClr val="bg1"/>
                          </a:solidFill>
                        </a:rPr>
                        <a:t>Consider using a PDSA approach  -</a:t>
                      </a:r>
                      <a:r>
                        <a:rPr lang="en-US" sz="1600" b="1" i="1">
                          <a:solidFill>
                            <a:schemeClr val="bg1"/>
                          </a:solidFill>
                        </a:rPr>
                        <a:t> Wait for learning Session 4 and Action Learning Period 4</a:t>
                      </a:r>
                      <a:endParaRPr lang="en-GB" sz="1600" b="1" i="1">
                        <a:solidFill>
                          <a:schemeClr val="bg1"/>
                        </a:solidFill>
                      </a:endParaRPr>
                    </a:p>
                  </a:txBody>
                  <a:tcPr>
                    <a:solidFill>
                      <a:srgbClr val="002060"/>
                    </a:solidFill>
                  </a:tcPr>
                </a:tc>
                <a:extLst>
                  <a:ext uri="{0D108BD9-81ED-4DB2-BD59-A6C34878D82A}">
                    <a16:rowId xmlns:a16="http://schemas.microsoft.com/office/drawing/2014/main" val="1397930791"/>
                  </a:ext>
                </a:extLst>
              </a:tr>
            </a:tbl>
          </a:graphicData>
        </a:graphic>
      </p:graphicFrame>
    </p:spTree>
    <p:extLst>
      <p:ext uri="{BB962C8B-B14F-4D97-AF65-F5344CB8AC3E}">
        <p14:creationId xmlns:p14="http://schemas.microsoft.com/office/powerpoint/2010/main" val="23993473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9;p18">
            <a:extLst>
              <a:ext uri="{FF2B5EF4-FFF2-40B4-BE49-F238E27FC236}">
                <a16:creationId xmlns:a16="http://schemas.microsoft.com/office/drawing/2014/main" id="{68BAB3E7-B082-6813-B1C9-701719AB0D55}"/>
              </a:ext>
            </a:extLst>
          </p:cNvPr>
          <p:cNvSpPr txBox="1"/>
          <p:nvPr/>
        </p:nvSpPr>
        <p:spPr>
          <a:xfrm>
            <a:off x="1179467" y="252831"/>
            <a:ext cx="6169306" cy="1288528"/>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a:solidFill>
                  <a:srgbClr val="121A3D"/>
                </a:solidFill>
                <a:latin typeface="Poppins"/>
                <a:ea typeface="Poppins"/>
                <a:cs typeface="Poppins"/>
                <a:sym typeface="Poppins"/>
              </a:rPr>
              <a:t>Reflective log </a:t>
            </a:r>
            <a:endParaRPr sz="4500">
              <a:solidFill>
                <a:srgbClr val="121A3D"/>
              </a:solidFill>
              <a:latin typeface="Poppins"/>
              <a:ea typeface="Poppins"/>
              <a:cs typeface="Poppins"/>
              <a:sym typeface="Poppins"/>
            </a:endParaRPr>
          </a:p>
          <a:p>
            <a:pPr marL="0" lvl="0" indent="0" algn="ctr" rtl="0">
              <a:lnSpc>
                <a:spcPct val="115000"/>
              </a:lnSpc>
              <a:spcBef>
                <a:spcPts val="1000"/>
              </a:spcBef>
              <a:spcAft>
                <a:spcPts val="0"/>
              </a:spcAft>
              <a:buNone/>
            </a:pPr>
            <a:r>
              <a:rPr lang="en-GB" sz="1600">
                <a:solidFill>
                  <a:srgbClr val="121A3D"/>
                </a:solidFill>
                <a:latin typeface="Poppins"/>
                <a:ea typeface="Poppins"/>
                <a:cs typeface="Poppins"/>
                <a:sym typeface="Poppins"/>
              </a:rPr>
              <a:t>Keep track of your progress </a:t>
            </a:r>
            <a:endParaRPr sz="1600">
              <a:solidFill>
                <a:srgbClr val="121A3D"/>
              </a:solidFill>
              <a:latin typeface="Poppins"/>
              <a:ea typeface="Poppins"/>
              <a:cs typeface="Poppins"/>
              <a:sym typeface="Poppins"/>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4252912" y="5036907"/>
            <a:ext cx="9535487"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121A3D"/>
                </a:solidFill>
                <a:latin typeface="Poppins"/>
                <a:ea typeface="Poppins"/>
                <a:cs typeface="Poppins"/>
                <a:sym typeface="Poppins"/>
              </a:rPr>
              <a:t>Reflective log </a:t>
            </a:r>
            <a:endParaRPr sz="1900" b="1">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52AA9995-618E-7601-5623-3FC6D266F9D0}"/>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18</a:t>
            </a:fld>
            <a:endParaRPr/>
          </a:p>
        </p:txBody>
      </p:sp>
      <p:graphicFrame>
        <p:nvGraphicFramePr>
          <p:cNvPr id="3" name="Table 2">
            <a:extLst>
              <a:ext uri="{FF2B5EF4-FFF2-40B4-BE49-F238E27FC236}">
                <a16:creationId xmlns:a16="http://schemas.microsoft.com/office/drawing/2014/main" id="{AD26FD06-CF83-30D2-B131-BFAFA046905E}"/>
              </a:ext>
            </a:extLst>
          </p:cNvPr>
          <p:cNvGraphicFramePr>
            <a:graphicFrameLocks noGrp="1"/>
          </p:cNvGraphicFramePr>
          <p:nvPr>
            <p:extLst>
              <p:ext uri="{D42A27DB-BD31-4B8C-83A1-F6EECF244321}">
                <p14:modId xmlns:p14="http://schemas.microsoft.com/office/powerpoint/2010/main" val="1578283833"/>
              </p:ext>
            </p:extLst>
          </p:nvPr>
        </p:nvGraphicFramePr>
        <p:xfrm>
          <a:off x="1360181" y="1938777"/>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a:t>What one thing have you learnt since joining the collaborative that you have found most valuable?</a:t>
                      </a:r>
                      <a:endParaRPr lang="en-GB"/>
                    </a:p>
                  </a:txBody>
                  <a:tcPr>
                    <a:solidFill>
                      <a:srgbClr val="D0F5F1"/>
                    </a:solidFill>
                  </a:tcPr>
                </a:tc>
                <a:extLst>
                  <a:ext uri="{0D108BD9-81ED-4DB2-BD59-A6C34878D82A}">
                    <a16:rowId xmlns:a16="http://schemas.microsoft.com/office/drawing/2014/main" val="2437131303"/>
                  </a:ext>
                </a:extLst>
              </a:tr>
              <a:tr h="1425950">
                <a:tc>
                  <a:txBody>
                    <a:bodyPr/>
                    <a:lstStyle/>
                    <a:p>
                      <a:endParaRPr lang="en-GB"/>
                    </a:p>
                  </a:txBody>
                  <a:tcPr/>
                </a:tc>
                <a:extLst>
                  <a:ext uri="{0D108BD9-81ED-4DB2-BD59-A6C34878D82A}">
                    <a16:rowId xmlns:a16="http://schemas.microsoft.com/office/drawing/2014/main" val="3078821245"/>
                  </a:ext>
                </a:extLst>
              </a:tr>
            </a:tbl>
          </a:graphicData>
        </a:graphic>
      </p:graphicFrame>
      <p:graphicFrame>
        <p:nvGraphicFramePr>
          <p:cNvPr id="5" name="Table 4">
            <a:extLst>
              <a:ext uri="{FF2B5EF4-FFF2-40B4-BE49-F238E27FC236}">
                <a16:creationId xmlns:a16="http://schemas.microsoft.com/office/drawing/2014/main" id="{3D74EF98-9684-F659-02B9-82F73559B184}"/>
              </a:ext>
            </a:extLst>
          </p:cNvPr>
          <p:cNvGraphicFramePr>
            <a:graphicFrameLocks noGrp="1"/>
          </p:cNvGraphicFramePr>
          <p:nvPr>
            <p:extLst>
              <p:ext uri="{D42A27DB-BD31-4B8C-83A1-F6EECF244321}">
                <p14:modId xmlns:p14="http://schemas.microsoft.com/office/powerpoint/2010/main" val="3063128177"/>
              </p:ext>
            </p:extLst>
          </p:nvPr>
        </p:nvGraphicFramePr>
        <p:xfrm>
          <a:off x="1360180" y="4231288"/>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a:t>What have you discovered that you want to learn more about and develop a better understanding in? </a:t>
                      </a:r>
                      <a:endParaRPr lang="en-GB"/>
                    </a:p>
                  </a:txBody>
                  <a:tcPr>
                    <a:solidFill>
                      <a:srgbClr val="D0F5F1"/>
                    </a:solidFill>
                  </a:tcPr>
                </a:tc>
                <a:extLst>
                  <a:ext uri="{0D108BD9-81ED-4DB2-BD59-A6C34878D82A}">
                    <a16:rowId xmlns:a16="http://schemas.microsoft.com/office/drawing/2014/main" val="2437131303"/>
                  </a:ext>
                </a:extLst>
              </a:tr>
              <a:tr h="1425950">
                <a:tc>
                  <a:txBody>
                    <a:bodyPr/>
                    <a:lstStyle/>
                    <a:p>
                      <a:endParaRPr lang="en-GB"/>
                    </a:p>
                  </a:txBody>
                  <a:tcPr/>
                </a:tc>
                <a:extLst>
                  <a:ext uri="{0D108BD9-81ED-4DB2-BD59-A6C34878D82A}">
                    <a16:rowId xmlns:a16="http://schemas.microsoft.com/office/drawing/2014/main" val="3078821245"/>
                  </a:ext>
                </a:extLst>
              </a:tr>
            </a:tbl>
          </a:graphicData>
        </a:graphic>
      </p:graphicFrame>
      <p:graphicFrame>
        <p:nvGraphicFramePr>
          <p:cNvPr id="6" name="Table 5">
            <a:extLst>
              <a:ext uri="{FF2B5EF4-FFF2-40B4-BE49-F238E27FC236}">
                <a16:creationId xmlns:a16="http://schemas.microsoft.com/office/drawing/2014/main" id="{4F023DE1-F9AD-0041-675F-25698EF07E6A}"/>
              </a:ext>
            </a:extLst>
          </p:cNvPr>
          <p:cNvGraphicFramePr>
            <a:graphicFrameLocks noGrp="1"/>
          </p:cNvGraphicFramePr>
          <p:nvPr>
            <p:extLst>
              <p:ext uri="{D42A27DB-BD31-4B8C-83A1-F6EECF244321}">
                <p14:modId xmlns:p14="http://schemas.microsoft.com/office/powerpoint/2010/main" val="4052843215"/>
              </p:ext>
            </p:extLst>
          </p:nvPr>
        </p:nvGraphicFramePr>
        <p:xfrm>
          <a:off x="1360180" y="6523799"/>
          <a:ext cx="5923175" cy="2057653"/>
        </p:xfrm>
        <a:graphic>
          <a:graphicData uri="http://schemas.openxmlformats.org/drawingml/2006/table">
            <a:tbl>
              <a:tblPr firstRow="1" bandRow="1">
                <a:tableStyleId>{5DEEC908-81A0-471F-91EC-26001181031D}</a:tableStyleId>
              </a:tblPr>
              <a:tblGrid>
                <a:gridCol w="5923175">
                  <a:extLst>
                    <a:ext uri="{9D8B030D-6E8A-4147-A177-3AD203B41FA5}">
                      <a16:colId xmlns:a16="http://schemas.microsoft.com/office/drawing/2014/main" val="1507506094"/>
                    </a:ext>
                  </a:extLst>
                </a:gridCol>
              </a:tblGrid>
              <a:tr h="631703">
                <a:tc>
                  <a:txBody>
                    <a:bodyPr/>
                    <a:lstStyle/>
                    <a:p>
                      <a:r>
                        <a:rPr lang="en-US"/>
                        <a:t>What will you take away and ensure you continue to use when thinking about implementing further changes/improvement?</a:t>
                      </a:r>
                      <a:endParaRPr lang="en-GB"/>
                    </a:p>
                  </a:txBody>
                  <a:tcPr>
                    <a:solidFill>
                      <a:srgbClr val="D0F5F1"/>
                    </a:solidFill>
                  </a:tcPr>
                </a:tc>
                <a:extLst>
                  <a:ext uri="{0D108BD9-81ED-4DB2-BD59-A6C34878D82A}">
                    <a16:rowId xmlns:a16="http://schemas.microsoft.com/office/drawing/2014/main" val="2437131303"/>
                  </a:ext>
                </a:extLst>
              </a:tr>
              <a:tr h="1425950">
                <a:tc>
                  <a:txBody>
                    <a:bodyPr/>
                    <a:lstStyle/>
                    <a:p>
                      <a:endParaRPr lang="en-GB"/>
                    </a:p>
                  </a:txBody>
                  <a:tcPr/>
                </a:tc>
                <a:extLst>
                  <a:ext uri="{0D108BD9-81ED-4DB2-BD59-A6C34878D82A}">
                    <a16:rowId xmlns:a16="http://schemas.microsoft.com/office/drawing/2014/main" val="3078821245"/>
                  </a:ext>
                </a:extLst>
              </a:tr>
            </a:tbl>
          </a:graphicData>
        </a:graphic>
      </p:graphicFrame>
    </p:spTree>
    <p:extLst>
      <p:ext uri="{BB962C8B-B14F-4D97-AF65-F5344CB8AC3E}">
        <p14:creationId xmlns:p14="http://schemas.microsoft.com/office/powerpoint/2010/main" val="39466182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p25"/>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200" name="Google Shape;200;p25"/>
          <p:cNvSpPr txBox="1"/>
          <p:nvPr/>
        </p:nvSpPr>
        <p:spPr>
          <a:xfrm rot="-5400000">
            <a:off x="-4576245" y="4987478"/>
            <a:ext cx="10163331" cy="488180"/>
          </a:xfrm>
          <a:prstGeom prst="rect">
            <a:avLst/>
          </a:prstGeom>
          <a:noFill/>
          <a:ln>
            <a:noFill/>
          </a:ln>
        </p:spPr>
        <p:txBody>
          <a:bodyPr spcFirstLastPara="1" wrap="square" lIns="91425" tIns="91425" rIns="91425" bIns="91425"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900" b="1" i="0" u="none" strike="noStrike" kern="0" cap="none" spc="0" normalizeH="0" baseline="0" noProof="0">
                <a:ln>
                  <a:noFill/>
                </a:ln>
                <a:solidFill>
                  <a:srgbClr val="121A3D"/>
                </a:solidFill>
                <a:effectLst/>
                <a:uLnTx/>
                <a:uFillTx/>
                <a:latin typeface="Poppins"/>
                <a:ea typeface="Poppins"/>
                <a:cs typeface="Poppins"/>
                <a:sym typeface="Poppins"/>
              </a:rPr>
              <a:t>GIBBS REFLECTIVE CYCLE </a:t>
            </a:r>
            <a:endParaRPr kumimoji="0" sz="1900" b="1" i="0" u="none" strike="noStrike" kern="0" cap="none" spc="0" normalizeH="0" baseline="0" noProof="0">
              <a:ln>
                <a:noFill/>
              </a:ln>
              <a:solidFill>
                <a:srgbClr val="121A3D"/>
              </a:solidFill>
              <a:effectLst/>
              <a:uLnTx/>
              <a:uFillTx/>
              <a:latin typeface="Poppins"/>
              <a:ea typeface="Poppins"/>
              <a:cs typeface="Poppins"/>
              <a:sym typeface="Poppins"/>
            </a:endParaRPr>
          </a:p>
        </p:txBody>
      </p:sp>
      <p:sp>
        <p:nvSpPr>
          <p:cNvPr id="201" name="Google Shape;201;p2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300" b="0" i="0" u="none" strike="noStrike" kern="0" cap="none" spc="0" normalizeH="0" baseline="0" noProof="0">
                <a:ln>
                  <a:noFill/>
                </a:ln>
                <a:solidFill>
                  <a:srgbClr val="595959"/>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300" b="0" i="0" u="none" strike="noStrike" kern="0" cap="none" spc="0" normalizeH="0" baseline="0" noProof="0">
              <a:ln>
                <a:noFill/>
              </a:ln>
              <a:solidFill>
                <a:srgbClr val="595959"/>
              </a:solidFill>
              <a:effectLst/>
              <a:uLnTx/>
              <a:uFillTx/>
              <a:latin typeface="Arial"/>
              <a:cs typeface="Arial"/>
              <a:sym typeface="Arial"/>
            </a:endParaRPr>
          </a:p>
        </p:txBody>
      </p:sp>
      <p:sp>
        <p:nvSpPr>
          <p:cNvPr id="209" name="Google Shape;209;p25"/>
          <p:cNvSpPr txBox="1"/>
          <p:nvPr/>
        </p:nvSpPr>
        <p:spPr>
          <a:xfrm>
            <a:off x="1502500" y="270000"/>
            <a:ext cx="5729100" cy="1553100"/>
          </a:xfrm>
          <a:prstGeom prst="rect">
            <a:avLst/>
          </a:prstGeom>
          <a:noFill/>
          <a:ln>
            <a:noFill/>
          </a:ln>
        </p:spPr>
        <p:txBody>
          <a:bodyPr spcFirstLastPara="1" wrap="square"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3400" b="0" i="0" u="none" strike="noStrike" kern="0" cap="none" spc="0" normalizeH="0" baseline="0" noProof="0">
                <a:ln>
                  <a:noFill/>
                </a:ln>
                <a:solidFill>
                  <a:srgbClr val="121A3D"/>
                </a:solidFill>
                <a:effectLst/>
                <a:uLnTx/>
                <a:uFillTx/>
                <a:latin typeface="Poppins"/>
                <a:ea typeface="Poppins"/>
                <a:cs typeface="Poppins"/>
                <a:sym typeface="Poppins"/>
              </a:rPr>
              <a:t>Reflective Learning</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000" b="0" i="0" u="none" strike="noStrike" kern="0" cap="none" spc="0" normalizeH="0" baseline="0" noProof="0">
                <a:ln>
                  <a:noFill/>
                </a:ln>
                <a:solidFill>
                  <a:srgbClr val="121A3D"/>
                </a:solidFill>
                <a:effectLst/>
                <a:uLnTx/>
                <a:uFillTx/>
                <a:latin typeface="Poppins"/>
                <a:ea typeface="Poppins"/>
                <a:cs typeface="Poppins"/>
                <a:sym typeface="Poppins"/>
              </a:rPr>
              <a:t>How will you reflect on your journey? </a:t>
            </a:r>
            <a:endParaRPr kumimoji="0" sz="2500" b="0" i="0" u="none" strike="noStrike" kern="0" cap="none" spc="0" normalizeH="0" baseline="0" noProof="0">
              <a:ln>
                <a:noFill/>
              </a:ln>
              <a:solidFill>
                <a:srgbClr val="121A3D"/>
              </a:solidFill>
              <a:effectLst/>
              <a:uLnTx/>
              <a:uFillTx/>
              <a:latin typeface="Poppins"/>
              <a:ea typeface="Poppins"/>
              <a:cs typeface="Poppins"/>
              <a:sym typeface="Poppins"/>
            </a:endParaRPr>
          </a:p>
        </p:txBody>
      </p:sp>
      <p:pic>
        <p:nvPicPr>
          <p:cNvPr id="4098" name="Picture 2" descr="Image">
            <a:extLst>
              <a:ext uri="{FF2B5EF4-FFF2-40B4-BE49-F238E27FC236}">
                <a16:creationId xmlns:a16="http://schemas.microsoft.com/office/drawing/2014/main" id="{39D2D985-0ECE-9299-DDAA-2E2750CF98B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181886" y="1281047"/>
            <a:ext cx="6112624" cy="5956312"/>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8D427DC1-4FFC-B20C-A4C8-789FD290DA56}"/>
              </a:ext>
            </a:extLst>
          </p:cNvPr>
          <p:cNvSpPr/>
          <p:nvPr/>
        </p:nvSpPr>
        <p:spPr>
          <a:xfrm>
            <a:off x="1181886" y="7341005"/>
            <a:ext cx="6112623" cy="2578308"/>
          </a:xfrm>
          <a:prstGeom prst="rect">
            <a:avLst/>
          </a:prstGeom>
          <a:solidFill>
            <a:srgbClr val="1F999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Reflection is often overlooked as we rush to do the next thing in the improvement journey. How will you ensure you reflect on your learning, your actions throughout your improvement project and interaction with others?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Use Gibbs reflective cycle to make notes on significant events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Use it is a framework to think back over what happened and what you might do differently </a:t>
            </a:r>
          </a:p>
          <a:p>
            <a:pPr marL="285750" marR="0" lvl="0" indent="-285750" algn="l" defTabSz="914400" rtl="0" eaLnBrk="1" fontAlgn="auto" latinLnBrk="0" hangingPunct="1">
              <a:lnSpc>
                <a:spcPct val="100000"/>
              </a:lnSpc>
              <a:spcBef>
                <a:spcPts val="0"/>
              </a:spcBef>
              <a:spcAft>
                <a:spcPts val="0"/>
              </a:spcAft>
              <a:buClr>
                <a:srgbClr val="000000"/>
              </a:buClr>
              <a:buSzTx/>
              <a:buFont typeface="Arial" panose="020B0604020202020204" pitchFamily="34" charset="0"/>
              <a:buChar char="•"/>
              <a:tabLst/>
              <a:defRPr/>
            </a:pPr>
            <a:r>
              <a:rPr kumimoji="0" lang="en-US" sz="1400" b="0" i="0" u="none" strike="noStrike" kern="0" cap="none" spc="0" normalizeH="0" baseline="0" noProof="0">
                <a:ln>
                  <a:noFill/>
                </a:ln>
                <a:solidFill>
                  <a:srgbClr val="FFFFFF"/>
                </a:solidFill>
                <a:effectLst/>
                <a:uLnTx/>
                <a:uFillTx/>
                <a:latin typeface="Arial"/>
                <a:ea typeface="+mn-ea"/>
                <a:cs typeface="+mn-cs"/>
                <a:sym typeface="Arial"/>
              </a:rPr>
              <a:t>Use it to understand different perspectives and the full situation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a:blip r:embed="rId3">
            <a:alphaModFix/>
          </a:blip>
          <a:stretch>
            <a:fillRect/>
          </a:stretch>
        </p:blipFill>
        <p:spPr>
          <a:xfrm rot="5400000">
            <a:off x="4329950" y="7439207"/>
            <a:ext cx="3248025" cy="3257550"/>
          </a:xfrm>
          <a:prstGeom prst="rect">
            <a:avLst/>
          </a:prstGeom>
          <a:noFill/>
          <a:ln>
            <a:noFill/>
          </a:ln>
        </p:spPr>
      </p:pic>
      <p:sp>
        <p:nvSpPr>
          <p:cNvPr id="65" name="Google Shape;65;p14"/>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a:t>
            </a:fld>
            <a:endParaRPr/>
          </a:p>
        </p:txBody>
      </p:sp>
      <p:sp>
        <p:nvSpPr>
          <p:cNvPr id="66" name="Google Shape;66;p14"/>
          <p:cNvSpPr txBox="1"/>
          <p:nvPr/>
        </p:nvSpPr>
        <p:spPr>
          <a:xfrm>
            <a:off x="299250" y="507682"/>
            <a:ext cx="6660000" cy="8772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500">
                <a:solidFill>
                  <a:srgbClr val="26CCB8"/>
                </a:solidFill>
                <a:latin typeface="Poppins"/>
                <a:ea typeface="Poppins"/>
                <a:cs typeface="Poppins"/>
                <a:sym typeface="Poppins"/>
              </a:rPr>
              <a:t>Contents  </a:t>
            </a:r>
            <a:endParaRPr sz="4500">
              <a:solidFill>
                <a:srgbClr val="26CCB8"/>
              </a:solidFill>
              <a:latin typeface="Poppins"/>
              <a:ea typeface="Poppins"/>
              <a:cs typeface="Poppins"/>
              <a:sym typeface="Poppins"/>
            </a:endParaRPr>
          </a:p>
        </p:txBody>
      </p:sp>
      <p:graphicFrame>
        <p:nvGraphicFramePr>
          <p:cNvPr id="67" name="Google Shape;67;p14"/>
          <p:cNvGraphicFramePr/>
          <p:nvPr>
            <p:extLst>
              <p:ext uri="{D42A27DB-BD31-4B8C-83A1-F6EECF244321}">
                <p14:modId xmlns:p14="http://schemas.microsoft.com/office/powerpoint/2010/main" val="3567743178"/>
              </p:ext>
            </p:extLst>
          </p:nvPr>
        </p:nvGraphicFramePr>
        <p:xfrm>
          <a:off x="299250" y="1429343"/>
          <a:ext cx="6873710" cy="7572420"/>
        </p:xfrm>
        <a:graphic>
          <a:graphicData uri="http://schemas.openxmlformats.org/drawingml/2006/table">
            <a:tbl>
              <a:tblPr>
                <a:noFill/>
                <a:tableStyleId>{5DEEC908-81A0-471F-91EC-26001181031D}</a:tableStyleId>
              </a:tblPr>
              <a:tblGrid>
                <a:gridCol w="5776518">
                  <a:extLst>
                    <a:ext uri="{9D8B030D-6E8A-4147-A177-3AD203B41FA5}">
                      <a16:colId xmlns:a16="http://schemas.microsoft.com/office/drawing/2014/main" val="20000"/>
                    </a:ext>
                  </a:extLst>
                </a:gridCol>
                <a:gridCol w="1097192">
                  <a:extLst>
                    <a:ext uri="{9D8B030D-6E8A-4147-A177-3AD203B41FA5}">
                      <a16:colId xmlns:a16="http://schemas.microsoft.com/office/drawing/2014/main" val="20001"/>
                    </a:ext>
                  </a:extLst>
                </a:gridCol>
              </a:tblGrid>
              <a:tr h="622392">
                <a:tc>
                  <a:txBody>
                    <a:bodyPr/>
                    <a:lstStyle/>
                    <a:p>
                      <a:pPr marL="0" lvl="0" indent="0" algn="l" rtl="0">
                        <a:spcBef>
                          <a:spcPts val="0"/>
                        </a:spcBef>
                        <a:spcAft>
                          <a:spcPts val="0"/>
                        </a:spcAft>
                        <a:buNone/>
                      </a:pPr>
                      <a:r>
                        <a:rPr lang="en-US" sz="1400">
                          <a:solidFill>
                            <a:srgbClr val="121A3D"/>
                          </a:solidFill>
                          <a:latin typeface="Poppins"/>
                          <a:ea typeface="Poppins"/>
                          <a:cs typeface="Poppins"/>
                          <a:sym typeface="Poppins"/>
                        </a:rPr>
                        <a:t>What is a break-through series collaborative?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sym typeface="Poppins"/>
                        </a:rPr>
                        <a:t>3</a:t>
                      </a:r>
                      <a:endParaRPr sz="1500" b="1">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2857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1"/>
                  </a:ext>
                </a:extLst>
              </a:tr>
              <a:tr h="622392">
                <a:tc>
                  <a:txBody>
                    <a:bodyPr/>
                    <a:lstStyle/>
                    <a:p>
                      <a:pPr marL="0" lvl="0" indent="0" algn="l" rtl="0">
                        <a:spcBef>
                          <a:spcPts val="0"/>
                        </a:spcBef>
                        <a:spcAft>
                          <a:spcPts val="0"/>
                        </a:spcAft>
                        <a:buNone/>
                      </a:pPr>
                      <a:r>
                        <a:rPr lang="en-US" sz="1400">
                          <a:solidFill>
                            <a:srgbClr val="121A3D"/>
                          </a:solidFill>
                          <a:latin typeface="Poppins"/>
                          <a:ea typeface="Poppins"/>
                          <a:cs typeface="Poppins"/>
                          <a:sym typeface="Poppins"/>
                        </a:rPr>
                        <a:t>Benefits of the  interface improvement collaborative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sym typeface="Poppins"/>
                        </a:rPr>
                        <a:t>4</a:t>
                      </a:r>
                      <a:endParaRPr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2"/>
                  </a:ext>
                </a:extLst>
              </a:tr>
              <a:tr h="622392">
                <a:tc>
                  <a:txBody>
                    <a:bodyPr/>
                    <a:lstStyle/>
                    <a:p>
                      <a:pPr marL="0" lvl="0" indent="0" algn="l">
                        <a:lnSpc>
                          <a:spcPct val="100000"/>
                        </a:lnSpc>
                        <a:spcBef>
                          <a:spcPts val="0"/>
                        </a:spcBef>
                        <a:spcAft>
                          <a:spcPts val="0"/>
                        </a:spcAft>
                        <a:buNone/>
                      </a:pPr>
                      <a:r>
                        <a:rPr lang="en-GB" sz="1400" b="0" i="0" u="none" strike="noStrike" noProof="0">
                          <a:solidFill>
                            <a:srgbClr val="121A3D"/>
                          </a:solidFill>
                          <a:latin typeface="Poppins"/>
                        </a:rPr>
                        <a:t>Understanding human factors</a:t>
                      </a:r>
                      <a:endParaRPr lang="en-GB" sz="1400" b="0" i="0" u="none" strike="noStrike" noProof="0">
                        <a:solidFill>
                          <a:srgbClr val="121A3D"/>
                        </a:solidFill>
                        <a:latin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a:spcBef>
                          <a:spcPts val="0"/>
                        </a:spcBef>
                        <a:spcAft>
                          <a:spcPts val="0"/>
                        </a:spcAft>
                        <a:buNone/>
                      </a:pPr>
                      <a:r>
                        <a:rPr lang="en-US" sz="1500" b="1">
                          <a:solidFill>
                            <a:schemeClr val="bg1"/>
                          </a:solidFill>
                          <a:latin typeface="Poppins"/>
                          <a:ea typeface="Poppins"/>
                          <a:cs typeface="Poppins"/>
                        </a:rPr>
                        <a:t>5</a:t>
                      </a:r>
                      <a:endParaRPr lang="en-US" sz="1500" b="1">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4"/>
                  </a:ext>
                </a:extLst>
              </a:tr>
              <a:tr h="622392">
                <a:tc>
                  <a:txBody>
                    <a:bodyPr/>
                    <a:lstStyle/>
                    <a:p>
                      <a:pPr marL="0" lvl="0" indent="0" algn="l" rtl="0">
                        <a:spcBef>
                          <a:spcPts val="0"/>
                        </a:spcBef>
                        <a:spcAft>
                          <a:spcPts val="0"/>
                        </a:spcAft>
                        <a:buClr>
                          <a:schemeClr val="dk1"/>
                        </a:buClr>
                        <a:buSzPts val="1100"/>
                        <a:buFont typeface="Arial"/>
                        <a:buNone/>
                      </a:pPr>
                      <a:r>
                        <a:rPr lang="en-GB" sz="1400">
                          <a:solidFill>
                            <a:srgbClr val="121A3D"/>
                          </a:solidFill>
                          <a:latin typeface="Poppins"/>
                          <a:ea typeface="Poppins"/>
                          <a:cs typeface="Poppins"/>
                        </a:rPr>
                        <a:t>Our leadership way</a:t>
                      </a:r>
                      <a:endParaRPr lang="en-GB" sz="140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GB" sz="1500" b="1">
                          <a:solidFill>
                            <a:schemeClr val="bg1"/>
                          </a:solidFill>
                          <a:latin typeface="Poppins"/>
                          <a:ea typeface="Poppins"/>
                          <a:cs typeface="Poppins"/>
                        </a:rPr>
                        <a:t>6 - 7</a:t>
                      </a:r>
                      <a:endParaRPr lang="en-GB"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6"/>
                  </a:ext>
                </a:extLst>
              </a:tr>
              <a:tr h="622392">
                <a:tc>
                  <a:txBody>
                    <a:bodyPr/>
                    <a:lstStyle/>
                    <a:p>
                      <a:pPr marL="0" lvl="0" indent="0" algn="l" rtl="0">
                        <a:spcBef>
                          <a:spcPts val="0"/>
                        </a:spcBef>
                        <a:spcAft>
                          <a:spcPts val="0"/>
                        </a:spcAft>
                        <a:buNone/>
                      </a:pPr>
                      <a:r>
                        <a:rPr lang="en-GB" sz="1400">
                          <a:solidFill>
                            <a:srgbClr val="121A3D"/>
                          </a:solidFill>
                          <a:latin typeface="Poppins"/>
                          <a:ea typeface="Poppins"/>
                          <a:cs typeface="Poppins"/>
                        </a:rPr>
                        <a:t>Compassionate leadership</a:t>
                      </a:r>
                      <a:endParaRPr lang="en-GB" sz="140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GB" sz="1500" b="1">
                          <a:solidFill>
                            <a:schemeClr val="bg1"/>
                          </a:solidFill>
                          <a:latin typeface="Poppins"/>
                          <a:ea typeface="Poppins"/>
                          <a:cs typeface="Poppins"/>
                          <a:sym typeface="Poppins"/>
                        </a:rPr>
                        <a:t>8</a:t>
                      </a:r>
                      <a:r>
                        <a:rPr lang="en-GB" sz="1500" b="1">
                          <a:solidFill>
                            <a:schemeClr val="bg1"/>
                          </a:solidFill>
                          <a:latin typeface="Poppins"/>
                          <a:ea typeface="Poppins"/>
                          <a:cs typeface="Poppins"/>
                        </a:rPr>
                        <a:t> - 10</a:t>
                      </a:r>
                      <a:endParaRPr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7"/>
                  </a:ext>
                </a:extLst>
              </a:tr>
              <a:tr h="622392">
                <a:tc>
                  <a:txBody>
                    <a:bodyPr/>
                    <a:lstStyle/>
                    <a:p>
                      <a:pPr marL="0" lvl="0" indent="0" algn="l" rtl="0">
                        <a:lnSpc>
                          <a:spcPct val="100000"/>
                        </a:lnSpc>
                        <a:spcBef>
                          <a:spcPts val="0"/>
                        </a:spcBef>
                        <a:spcAft>
                          <a:spcPts val="0"/>
                        </a:spcAft>
                        <a:buNone/>
                      </a:pPr>
                      <a:r>
                        <a:rPr lang="en-US" sz="1400">
                          <a:solidFill>
                            <a:srgbClr val="121A3D"/>
                          </a:solidFill>
                          <a:latin typeface="Poppins"/>
                          <a:ea typeface="Poppins"/>
                          <a:cs typeface="Poppins"/>
                        </a:rPr>
                        <a:t>Psychological safety</a:t>
                      </a:r>
                      <a:endParaRPr lang="en-US" sz="140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marR="0" lvl="0" indent="0" algn="ctr" rtl="0">
                        <a:lnSpc>
                          <a:spcPct val="100000"/>
                        </a:lnSpc>
                        <a:spcBef>
                          <a:spcPts val="0"/>
                        </a:spcBef>
                        <a:spcAft>
                          <a:spcPts val="0"/>
                        </a:spcAft>
                        <a:buNone/>
                      </a:pPr>
                      <a:r>
                        <a:rPr lang="en-US" sz="1500" b="1">
                          <a:solidFill>
                            <a:schemeClr val="bg1"/>
                          </a:solidFill>
                          <a:latin typeface="Poppins"/>
                          <a:ea typeface="Poppins"/>
                          <a:cs typeface="Poppins"/>
                        </a:rPr>
                        <a:t>11</a:t>
                      </a:r>
                      <a:endParaRPr sz="1500" b="1">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lgn="ctr">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09"/>
                  </a:ext>
                </a:extLst>
              </a:tr>
              <a:tr h="622392">
                <a:tc>
                  <a:txBody>
                    <a:bodyPr/>
                    <a:lstStyle/>
                    <a:p>
                      <a:pPr marL="0" lvl="0" indent="0" algn="l">
                        <a:lnSpc>
                          <a:spcPct val="100000"/>
                        </a:lnSpc>
                        <a:spcBef>
                          <a:spcPts val="0"/>
                        </a:spcBef>
                        <a:spcAft>
                          <a:spcPts val="0"/>
                        </a:spcAft>
                        <a:buNone/>
                      </a:pPr>
                      <a:r>
                        <a:rPr lang="en-US" sz="1400">
                          <a:solidFill>
                            <a:srgbClr val="121A3D"/>
                          </a:solidFill>
                          <a:latin typeface="Poppins"/>
                          <a:ea typeface="Poppins"/>
                          <a:cs typeface="Poppins"/>
                        </a:rPr>
                        <a:t>VUCA environments</a:t>
                      </a:r>
                      <a:endParaRPr lang="en-US" sz="1400">
                        <a:solidFill>
                          <a:srgbClr val="121A3D"/>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tcPr>
                </a:tc>
                <a:tc>
                  <a:txBody>
                    <a:bodyPr/>
                    <a:lstStyle/>
                    <a:p>
                      <a:pPr marL="0" lvl="0" indent="0" algn="ctr">
                        <a:lnSpc>
                          <a:spcPct val="100000"/>
                        </a:lnSpc>
                        <a:spcBef>
                          <a:spcPts val="0"/>
                        </a:spcBef>
                        <a:spcAft>
                          <a:spcPts val="0"/>
                        </a:spcAft>
                        <a:buNone/>
                      </a:pPr>
                      <a:r>
                        <a:rPr lang="en-US" sz="1500" b="1">
                          <a:solidFill>
                            <a:schemeClr val="bg1"/>
                          </a:solidFill>
                          <a:latin typeface="Poppins"/>
                          <a:ea typeface="Poppins"/>
                          <a:cs typeface="Poppins"/>
                        </a:rPr>
                        <a:t>12</a:t>
                      </a:r>
                      <a:endParaRPr sz="1500" b="1">
                        <a:solidFill>
                          <a:schemeClr val="bg1"/>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5" cap="flat" cmpd="sng" algn="ctr">
                      <a:solidFill>
                        <a:srgbClr val="121A3D"/>
                      </a:solidFill>
                      <a:prstDash val="solid"/>
                      <a:round/>
                      <a:headEnd type="none" w="sm" len="sm"/>
                      <a:tailEnd type="none" w="sm" len="sm"/>
                    </a:lnT>
                    <a:lnB w="9524">
                      <a:solidFill>
                        <a:srgbClr val="121A3D"/>
                      </a:solidFill>
                    </a:lnB>
                    <a:solidFill>
                      <a:srgbClr val="1F999E"/>
                    </a:solidFill>
                  </a:tcPr>
                </a:tc>
                <a:extLst>
                  <a:ext uri="{0D108BD9-81ED-4DB2-BD59-A6C34878D82A}">
                    <a16:rowId xmlns:a16="http://schemas.microsoft.com/office/drawing/2014/main" val="255570674"/>
                  </a:ext>
                </a:extLst>
              </a:tr>
              <a:tr h="622392">
                <a:tc>
                  <a:txBody>
                    <a:bodyPr/>
                    <a:lstStyle/>
                    <a:p>
                      <a:pPr marL="0" lvl="0" indent="0" algn="l">
                        <a:lnSpc>
                          <a:spcPct val="100000"/>
                        </a:lnSpc>
                        <a:buNone/>
                      </a:pPr>
                      <a:r>
                        <a:rPr lang="en-US" sz="1400" b="0" i="0" u="none" strike="noStrike" baseline="0" noProof="0">
                          <a:solidFill>
                            <a:srgbClr val="121A3D"/>
                          </a:solidFill>
                          <a:latin typeface="Poppins"/>
                        </a:rPr>
                        <a:t>Leadership &amp; delivering successful change</a:t>
                      </a:r>
                      <a:endParaRPr lang="en-US"/>
                    </a:p>
                  </a:txBody>
                  <a:tcPr marL="91425" marR="91425" marT="91425" marB="91425" anchor="ctr">
                    <a:lnL w="9524">
                      <a:solidFill>
                        <a:srgbClr val="9E9E9E">
                          <a:alpha val="0"/>
                        </a:srgbClr>
                      </a:solidFill>
                    </a:lnL>
                    <a:lnR w="9524">
                      <a:solidFill>
                        <a:srgbClr val="9E9E9E">
                          <a:alpha val="0"/>
                        </a:srgbClr>
                      </a:solidFill>
                    </a:lnR>
                    <a:lnT w="9524">
                      <a:solidFill>
                        <a:srgbClr val="121A3D"/>
                      </a:solidFill>
                    </a:lnT>
                    <a:lnB w="9524">
                      <a:solidFill>
                        <a:srgbClr val="121A3D"/>
                      </a:solidFill>
                    </a:lnB>
                  </a:tcPr>
                </a:tc>
                <a:tc>
                  <a:txBody>
                    <a:bodyPr/>
                    <a:lstStyle/>
                    <a:p>
                      <a:pPr marL="0" lvl="0" indent="0" algn="ctr">
                        <a:lnSpc>
                          <a:spcPct val="100000"/>
                        </a:lnSpc>
                        <a:spcBef>
                          <a:spcPts val="0"/>
                        </a:spcBef>
                        <a:spcAft>
                          <a:spcPts val="0"/>
                        </a:spcAft>
                        <a:buNone/>
                      </a:pPr>
                      <a:r>
                        <a:rPr lang="en-US" sz="1500" b="1">
                          <a:solidFill>
                            <a:schemeClr val="bg1"/>
                          </a:solidFill>
                          <a:latin typeface="Poppins"/>
                          <a:ea typeface="Poppins"/>
                          <a:cs typeface="Poppins"/>
                        </a:rPr>
                        <a:t>13 - 15</a:t>
                      </a:r>
                      <a:endParaRPr sz="1500" b="1">
                        <a:solidFill>
                          <a:schemeClr val="bg1"/>
                        </a:solidFill>
                        <a:latin typeface="Poppins"/>
                        <a:ea typeface="Poppins"/>
                        <a:cs typeface="Poppins"/>
                        <a:sym typeface="Poppins"/>
                      </a:endParaRPr>
                    </a:p>
                  </a:txBody>
                  <a:tcPr marL="91425" marR="91425" marT="91425" marB="91425" anchor="ctr">
                    <a:lnL w="9524">
                      <a:solidFill>
                        <a:srgbClr val="9E9E9E">
                          <a:alpha val="0"/>
                        </a:srgbClr>
                      </a:solidFill>
                    </a:lnL>
                    <a:lnR w="9524">
                      <a:solidFill>
                        <a:srgbClr val="9E9E9E">
                          <a:alpha val="0"/>
                        </a:srgbClr>
                      </a:solidFill>
                    </a:lnR>
                    <a:lnT w="9524">
                      <a:solidFill>
                        <a:srgbClr val="121A3D"/>
                      </a:solidFill>
                    </a:lnT>
                    <a:lnB w="9524">
                      <a:solidFill>
                        <a:srgbClr val="121A3D"/>
                      </a:solidFill>
                    </a:lnB>
                    <a:solidFill>
                      <a:srgbClr val="1F999E"/>
                    </a:solidFill>
                  </a:tcPr>
                </a:tc>
                <a:extLst>
                  <a:ext uri="{0D108BD9-81ED-4DB2-BD59-A6C34878D82A}">
                    <a16:rowId xmlns:a16="http://schemas.microsoft.com/office/drawing/2014/main" val="1293033961"/>
                  </a:ext>
                </a:extLst>
              </a:tr>
              <a:tr h="622392">
                <a:tc>
                  <a:txBody>
                    <a:bodyPr/>
                    <a:lstStyle/>
                    <a:p>
                      <a:pPr marL="0" lvl="0" indent="0" algn="l">
                        <a:spcBef>
                          <a:spcPts val="0"/>
                        </a:spcBef>
                        <a:spcAft>
                          <a:spcPts val="0"/>
                        </a:spcAft>
                        <a:buNone/>
                      </a:pPr>
                      <a:r>
                        <a:rPr lang="en-GB" sz="1400" b="0" i="0" u="none" strike="noStrike" noProof="0">
                          <a:solidFill>
                            <a:srgbClr val="121A3D"/>
                          </a:solidFill>
                          <a:latin typeface="Poppins"/>
                        </a:rPr>
                        <a:t>Prioritising your ideas to test out </a:t>
                      </a:r>
                      <a:endParaRPr lang="en-U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4">
                      <a:solidFill>
                        <a:srgbClr val="121A3D"/>
                      </a:solidFill>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rPr>
                        <a:t>16 - 17</a:t>
                      </a:r>
                      <a:endParaRPr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4">
                      <a:solidFill>
                        <a:srgbClr val="121A3D"/>
                      </a:solidFill>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1"/>
                  </a:ext>
                </a:extLst>
              </a:tr>
              <a:tr h="656964">
                <a:tc>
                  <a:txBody>
                    <a:bodyPr/>
                    <a:lstStyle/>
                    <a:p>
                      <a:pPr marL="0" lvl="0" indent="0" algn="l" rtl="0">
                        <a:spcBef>
                          <a:spcPts val="0"/>
                        </a:spcBef>
                        <a:spcAft>
                          <a:spcPts val="0"/>
                        </a:spcAft>
                        <a:buNone/>
                      </a:pPr>
                      <a:r>
                        <a:rPr lang="en-US" sz="1400">
                          <a:solidFill>
                            <a:srgbClr val="121A3D"/>
                          </a:solidFill>
                          <a:latin typeface="Poppins"/>
                          <a:ea typeface="Poppins"/>
                          <a:cs typeface="Poppins"/>
                          <a:sym typeface="Poppins"/>
                        </a:rPr>
                        <a:t>Reflective </a:t>
                      </a:r>
                      <a:r>
                        <a:rPr lang="en-GB" sz="1400">
                          <a:solidFill>
                            <a:srgbClr val="121A3D"/>
                          </a:solidFill>
                          <a:latin typeface="Poppins"/>
                          <a:ea typeface="Poppins"/>
                          <a:cs typeface="Poppins"/>
                          <a:sym typeface="Poppins"/>
                        </a:rPr>
                        <a:t>log </a:t>
                      </a:r>
                      <a:endParaRPr sz="1400">
                        <a:solidFill>
                          <a:srgbClr val="121A3D"/>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rPr>
                        <a:t>18</a:t>
                      </a:r>
                      <a:endParaRPr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2"/>
                  </a:ext>
                </a:extLst>
              </a:tr>
              <a:tr h="656964">
                <a:tc>
                  <a:txBody>
                    <a:bodyPr/>
                    <a:lstStyle/>
                    <a:p>
                      <a:pPr marL="0" lvl="0" indent="0" algn="l" rtl="0">
                        <a:lnSpc>
                          <a:spcPct val="100000"/>
                        </a:lnSpc>
                        <a:spcBef>
                          <a:spcPts val="0"/>
                        </a:spcBef>
                        <a:spcAft>
                          <a:spcPts val="0"/>
                        </a:spcAft>
                        <a:buNone/>
                      </a:pPr>
                      <a:r>
                        <a:rPr lang="en-US" sz="1400">
                          <a:solidFill>
                            <a:srgbClr val="121A3D"/>
                          </a:solidFill>
                          <a:latin typeface="Poppins"/>
                          <a:ea typeface="Poppins"/>
                          <a:cs typeface="Poppins"/>
                          <a:sym typeface="Poppins"/>
                        </a:rPr>
                        <a:t>Gibbs reflective cycle</a:t>
                      </a: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rPr>
                        <a:t>19</a:t>
                      </a:r>
                      <a:endParaRPr lang="en-GB" sz="1500" b="1">
                        <a:solidFill>
                          <a:schemeClr val="bg1"/>
                        </a:solidFill>
                        <a:latin typeface="Poppins"/>
                        <a:ea typeface="Poppins"/>
                        <a:cs typeface="Poppins"/>
                        <a:sym typeface="Poppins"/>
                      </a:endParaRPr>
                    </a:p>
                  </a:txBody>
                  <a:tcPr marL="91425" marR="91425" marT="91425" marB="91425" anchor="ctr">
                    <a:lnL w="9525" cap="flat" cmpd="sng">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10013"/>
                  </a:ext>
                </a:extLst>
              </a:tr>
              <a:tr h="656964">
                <a:tc>
                  <a:txBody>
                    <a:bodyPr/>
                    <a:lstStyle/>
                    <a:p>
                      <a:pPr marL="0" lvl="0" indent="0" algn="l" rtl="0">
                        <a:lnSpc>
                          <a:spcPct val="100000"/>
                        </a:lnSpc>
                        <a:spcBef>
                          <a:spcPts val="0"/>
                        </a:spcBef>
                        <a:spcAft>
                          <a:spcPts val="0"/>
                        </a:spcAft>
                        <a:buNone/>
                      </a:pPr>
                      <a:r>
                        <a:rPr lang="en-US" sz="1400">
                          <a:solidFill>
                            <a:srgbClr val="121A3D"/>
                          </a:solidFill>
                          <a:latin typeface="Poppins"/>
                          <a:ea typeface="Poppins"/>
                          <a:cs typeface="Poppins"/>
                          <a:sym typeface="Poppins"/>
                        </a:rPr>
                        <a:t> Recommended Reading </a:t>
                      </a:r>
                    </a:p>
                  </a:txBody>
                  <a:tcPr marL="91425" marR="91425" marT="91425" marB="91425" anchor="ctr">
                    <a:lnL w="9525" cap="flat" cmpd="sng">
                      <a:solidFill>
                        <a:srgbClr val="9E9E9E">
                          <a:alpha val="0"/>
                        </a:srgbClr>
                      </a:solidFill>
                      <a:prstDash val="solid"/>
                      <a:round/>
                      <a:headEnd type="none" w="sm" len="sm"/>
                      <a:tailEnd type="none" w="sm" len="sm"/>
                    </a:lnL>
                    <a:lnR w="9525" cap="flat" cmpd="sng" algn="ctr">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tcPr>
                </a:tc>
                <a:tc>
                  <a:txBody>
                    <a:bodyPr/>
                    <a:lstStyle/>
                    <a:p>
                      <a:pPr marL="0" lvl="0" indent="0" algn="ctr" rtl="0">
                        <a:spcBef>
                          <a:spcPts val="0"/>
                        </a:spcBef>
                        <a:spcAft>
                          <a:spcPts val="0"/>
                        </a:spcAft>
                        <a:buNone/>
                      </a:pPr>
                      <a:r>
                        <a:rPr lang="en-US" sz="1500" b="1">
                          <a:solidFill>
                            <a:schemeClr val="bg1"/>
                          </a:solidFill>
                          <a:latin typeface="Poppins"/>
                          <a:ea typeface="Poppins"/>
                          <a:cs typeface="Poppins"/>
                        </a:rPr>
                        <a:t>20</a:t>
                      </a:r>
                      <a:endParaRPr sz="1500" b="1" dirty="0">
                        <a:solidFill>
                          <a:schemeClr val="bg1"/>
                        </a:solidFill>
                        <a:latin typeface="Poppins"/>
                        <a:ea typeface="Poppins"/>
                        <a:cs typeface="Poppins"/>
                        <a:sym typeface="Poppins"/>
                      </a:endParaRPr>
                    </a:p>
                  </a:txBody>
                  <a:tcPr marL="91425" marR="91425" marT="91425" marB="91425" anchor="ctr">
                    <a:lnL w="9525" cap="flat" cmpd="sng" algn="ctr">
                      <a:solidFill>
                        <a:srgbClr val="9E9E9E">
                          <a:alpha val="0"/>
                        </a:srgbClr>
                      </a:solidFill>
                      <a:prstDash val="solid"/>
                      <a:round/>
                      <a:headEnd type="none" w="sm" len="sm"/>
                      <a:tailEnd type="none" w="sm" len="sm"/>
                    </a:lnL>
                    <a:lnR w="9525" cap="flat" cmpd="sng">
                      <a:solidFill>
                        <a:srgbClr val="9E9E9E">
                          <a:alpha val="0"/>
                        </a:srgbClr>
                      </a:solidFill>
                      <a:prstDash val="solid"/>
                      <a:round/>
                      <a:headEnd type="none" w="sm" len="sm"/>
                      <a:tailEnd type="none" w="sm" len="sm"/>
                    </a:lnR>
                    <a:lnT w="9525" cap="flat" cmpd="sng">
                      <a:solidFill>
                        <a:srgbClr val="121A3D"/>
                      </a:solidFill>
                      <a:prstDash val="solid"/>
                      <a:round/>
                      <a:headEnd type="none" w="sm" len="sm"/>
                      <a:tailEnd type="none" w="sm" len="sm"/>
                    </a:lnT>
                    <a:lnB w="9525" cap="flat" cmpd="sng" algn="ctr">
                      <a:solidFill>
                        <a:srgbClr val="121A3D"/>
                      </a:solidFill>
                      <a:prstDash val="solid"/>
                      <a:round/>
                      <a:headEnd type="none" w="sm" len="sm"/>
                      <a:tailEnd type="none" w="sm" len="sm"/>
                    </a:lnB>
                    <a:solidFill>
                      <a:srgbClr val="1F999E"/>
                    </a:solidFill>
                  </a:tcPr>
                </a:tc>
                <a:extLst>
                  <a:ext uri="{0D108BD9-81ED-4DB2-BD59-A6C34878D82A}">
                    <a16:rowId xmlns:a16="http://schemas.microsoft.com/office/drawing/2014/main" val="278361598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6">
          <a:extLst>
            <a:ext uri="{FF2B5EF4-FFF2-40B4-BE49-F238E27FC236}">
              <a16:creationId xmlns:a16="http://schemas.microsoft.com/office/drawing/2014/main" id="{85188A30-9D83-C236-5EC5-D009BC4EC8E0}"/>
            </a:ext>
          </a:extLst>
        </p:cNvPr>
        <p:cNvGrpSpPr/>
        <p:nvPr/>
      </p:nvGrpSpPr>
      <p:grpSpPr>
        <a:xfrm>
          <a:off x="0" y="0"/>
          <a:ext cx="0" cy="0"/>
          <a:chOff x="0" y="0"/>
          <a:chExt cx="0" cy="0"/>
        </a:xfrm>
      </p:grpSpPr>
      <p:sp>
        <p:nvSpPr>
          <p:cNvPr id="108" name="Google Shape;108;p18">
            <a:extLst>
              <a:ext uri="{FF2B5EF4-FFF2-40B4-BE49-F238E27FC236}">
                <a16:creationId xmlns:a16="http://schemas.microsoft.com/office/drawing/2014/main" id="{DACEAB77-0AB2-527F-C81F-A6127602373A}"/>
              </a:ext>
            </a:extLst>
          </p:cNvPr>
          <p:cNvSpPr/>
          <p:nvPr/>
        </p:nvSpPr>
        <p:spPr>
          <a:xfrm>
            <a:off x="-36625"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a:extLst>
              <a:ext uri="{FF2B5EF4-FFF2-40B4-BE49-F238E27FC236}">
                <a16:creationId xmlns:a16="http://schemas.microsoft.com/office/drawing/2014/main" id="{6A77030D-61E2-C421-DBC1-A1DF97264EF1}"/>
              </a:ext>
            </a:extLst>
          </p:cNvPr>
          <p:cNvSpPr txBox="1"/>
          <p:nvPr/>
        </p:nvSpPr>
        <p:spPr>
          <a:xfrm rot="-5400000">
            <a:off x="-3911923" y="4684763"/>
            <a:ext cx="8831199" cy="477023"/>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900" b="1">
                <a:solidFill>
                  <a:srgbClr val="121A3D"/>
                </a:solidFill>
                <a:latin typeface="Poppins"/>
                <a:ea typeface="Poppins"/>
                <a:cs typeface="Poppins"/>
                <a:sym typeface="Poppins"/>
              </a:rPr>
              <a:t>RECOMMENDED  READING </a:t>
            </a:r>
            <a:endParaRPr sz="1900" b="1">
              <a:solidFill>
                <a:srgbClr val="121A3D"/>
              </a:solidFill>
              <a:latin typeface="Poppins"/>
              <a:ea typeface="Poppins"/>
              <a:cs typeface="Poppins"/>
              <a:sym typeface="Poppins"/>
            </a:endParaRPr>
          </a:p>
        </p:txBody>
      </p:sp>
      <p:sp>
        <p:nvSpPr>
          <p:cNvPr id="2" name="Google Shape;76;p15">
            <a:extLst>
              <a:ext uri="{FF2B5EF4-FFF2-40B4-BE49-F238E27FC236}">
                <a16:creationId xmlns:a16="http://schemas.microsoft.com/office/drawing/2014/main" id="{CE75F367-B232-DA46-149F-08FF2216963A}"/>
              </a:ext>
            </a:extLst>
          </p:cNvPr>
          <p:cNvSpPr txBox="1">
            <a:spLocks noGrp="1"/>
          </p:cNvSpPr>
          <p:nvPr>
            <p:ph type="sldNum" idx="12"/>
          </p:nvPr>
        </p:nvSpPr>
        <p:spPr>
          <a:xfrm>
            <a:off x="7017064" y="978912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20</a:t>
            </a:fld>
            <a:endParaRPr/>
          </a:p>
        </p:txBody>
      </p:sp>
      <p:sp>
        <p:nvSpPr>
          <p:cNvPr id="4" name="Google Shape;109;p18">
            <a:extLst>
              <a:ext uri="{FF2B5EF4-FFF2-40B4-BE49-F238E27FC236}">
                <a16:creationId xmlns:a16="http://schemas.microsoft.com/office/drawing/2014/main" id="{914D1F86-08E4-624B-DC2C-B0B4CED1F83C}"/>
              </a:ext>
            </a:extLst>
          </p:cNvPr>
          <p:cNvSpPr txBox="1"/>
          <p:nvPr/>
        </p:nvSpPr>
        <p:spPr>
          <a:xfrm>
            <a:off x="1179467" y="252831"/>
            <a:ext cx="6169306" cy="156963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4500">
                <a:solidFill>
                  <a:srgbClr val="121A3D"/>
                </a:solidFill>
                <a:latin typeface="Poppins"/>
                <a:ea typeface="Poppins"/>
                <a:cs typeface="Poppins"/>
                <a:sym typeface="Poppins"/>
              </a:rPr>
              <a:t>Recommended Reading</a:t>
            </a:r>
            <a:endParaRPr sz="1600">
              <a:solidFill>
                <a:srgbClr val="121A3D"/>
              </a:solidFill>
              <a:latin typeface="Poppins"/>
              <a:ea typeface="Poppins"/>
              <a:cs typeface="Poppins"/>
              <a:sym typeface="Poppins"/>
            </a:endParaRPr>
          </a:p>
        </p:txBody>
      </p:sp>
      <p:sp>
        <p:nvSpPr>
          <p:cNvPr id="5" name="TextBox 4">
            <a:extLst>
              <a:ext uri="{FF2B5EF4-FFF2-40B4-BE49-F238E27FC236}">
                <a16:creationId xmlns:a16="http://schemas.microsoft.com/office/drawing/2014/main" id="{FFDE1400-3BED-B4FD-1EE9-A1225E87FBB9}"/>
              </a:ext>
            </a:extLst>
          </p:cNvPr>
          <p:cNvSpPr txBox="1"/>
          <p:nvPr/>
        </p:nvSpPr>
        <p:spPr>
          <a:xfrm>
            <a:off x="1304901" y="1822461"/>
            <a:ext cx="5938963" cy="8279190"/>
          </a:xfrm>
          <a:prstGeom prst="rect">
            <a:avLst/>
          </a:prstGeom>
          <a:noFill/>
        </p:spPr>
        <p:txBody>
          <a:bodyPr wrap="square" lIns="91440" tIns="45720" rIns="91440" bIns="45720" rtlCol="0" anchor="t">
            <a:spAutoFit/>
          </a:bodyPr>
          <a:lstStyle/>
          <a:p>
            <a:r>
              <a:rPr lang="en-US" b="1" dirty="0">
                <a:solidFill>
                  <a:schemeClr val="tx1"/>
                </a:solidFill>
              </a:rPr>
              <a:t>Articles</a:t>
            </a:r>
          </a:p>
          <a:p>
            <a:pPr marL="285750" indent="-285750">
              <a:buFont typeface="Arial" panose="020B0604020202020204" pitchFamily="34" charset="0"/>
              <a:buChar char="•"/>
            </a:pPr>
            <a:r>
              <a:rPr lang="en-US" dirty="0">
                <a:solidFill>
                  <a:schemeClr val="tx1"/>
                </a:solidFill>
                <a:hlinkClick r:id="rId3">
                  <a:extLst>
                    <a:ext uri="{A12FA001-AC4F-418D-AE19-62706E023703}">
                      <ahyp:hlinkClr xmlns:ahyp="http://schemas.microsoft.com/office/drawing/2018/hyperlinkcolor" val="tx"/>
                    </a:ext>
                  </a:extLst>
                </a:hlinkClick>
              </a:rPr>
              <a:t>Human Factors for Heath and Social Care. White Paper.</a:t>
            </a:r>
            <a:endParaRPr lang="en-US">
              <a:solidFill>
                <a:schemeClr val="tx1"/>
              </a:solidFill>
            </a:endParaRPr>
          </a:p>
          <a:p>
            <a:pPr marL="285750" indent="-285750">
              <a:buFont typeface="Arial,Sans-Serif" panose="020B0604020202020204" pitchFamily="34" charset="0"/>
              <a:buChar char="•"/>
            </a:pPr>
            <a:r>
              <a:rPr lang="en-GB" dirty="0">
                <a:solidFill>
                  <a:schemeClr val="tx1"/>
                </a:solidFill>
                <a:hlinkClick r:id="rId4">
                  <a:extLst>
                    <a:ext uri="{A12FA001-AC4F-418D-AE19-62706E023703}">
                      <ahyp:hlinkClr xmlns:ahyp="http://schemas.microsoft.com/office/drawing/2018/hyperlinkcolor" val="tx"/>
                    </a:ext>
                  </a:extLst>
                </a:hlinkClick>
              </a:rPr>
              <a:t>Developing Collective Leadership for Healthcare - The King’s Fund.</a:t>
            </a:r>
            <a:endParaRPr lang="en-US">
              <a:solidFill>
                <a:schemeClr val="tx1"/>
              </a:solidFill>
              <a:hlinkClick r:id="rId4">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5">
                  <a:extLst>
                    <a:ext uri="{A12FA001-AC4F-418D-AE19-62706E023703}">
                      <ahyp:hlinkClr xmlns:ahyp="http://schemas.microsoft.com/office/drawing/2018/hyperlinkcolor" val="tx"/>
                    </a:ext>
                  </a:extLst>
                </a:hlinkClick>
              </a:rPr>
              <a:t>Psychological Safety and Learning Behaviour in Work Teams – Prof Amy Edmundson</a:t>
            </a:r>
            <a:endParaRPr lang="en-GB">
              <a:solidFill>
                <a:schemeClr val="tx1"/>
              </a:solidFill>
              <a:hlinkClick r:id="rId5">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6">
                  <a:extLst>
                    <a:ext uri="{A12FA001-AC4F-418D-AE19-62706E023703}">
                      <ahyp:hlinkClr xmlns:ahyp="http://schemas.microsoft.com/office/drawing/2018/hyperlinkcolor" val="tx"/>
                    </a:ext>
                  </a:extLst>
                </a:hlinkClick>
              </a:rPr>
              <a:t>The Science of Teamwork in Healthcare: Importance to Patient Safety and Outcomes." Annals of Surgery, 2008.</a:t>
            </a:r>
            <a:endParaRPr lang="en-US">
              <a:solidFill>
                <a:schemeClr val="tx1"/>
              </a:solidFill>
              <a:hlinkClick r:id="rId6">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7">
                  <a:extLst>
                    <a:ext uri="{A12FA001-AC4F-418D-AE19-62706E023703}">
                      <ahyp:hlinkClr xmlns:ahyp="http://schemas.microsoft.com/office/drawing/2018/hyperlinkcolor" val="tx"/>
                    </a:ext>
                  </a:extLst>
                </a:hlinkClick>
              </a:rPr>
              <a:t>Managing VUCA: The human dynamics of agility. Journal/Publisher TBD (via PMC).</a:t>
            </a:r>
            <a:endParaRPr lang="en-US">
              <a:solidFill>
                <a:schemeClr val="tx1"/>
              </a:solidFill>
              <a:hlinkClick r:id="rId7">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8">
                  <a:extLst>
                    <a:ext uri="{A12FA001-AC4F-418D-AE19-62706E023703}">
                      <ahyp:hlinkClr xmlns:ahyp="http://schemas.microsoft.com/office/drawing/2018/hyperlinkcolor" val="tx"/>
                    </a:ext>
                  </a:extLst>
                </a:hlinkClick>
              </a:rPr>
              <a:t>Transformational leadership. 2nd ed. Mahwah, NJ: Lawrence Erlbaum Associates.</a:t>
            </a:r>
            <a:endParaRPr lang="en-GB">
              <a:solidFill>
                <a:schemeClr val="tx1"/>
              </a:solidFill>
              <a:hlinkClick r:id="rId8">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9">
                  <a:extLst>
                    <a:ext uri="{A12FA001-AC4F-418D-AE19-62706E023703}">
                      <ahyp:hlinkClr xmlns:ahyp="http://schemas.microsoft.com/office/drawing/2018/hyperlinkcolor" val="tx"/>
                    </a:ext>
                  </a:extLst>
                </a:hlinkClick>
              </a:rPr>
              <a:t>The practice of adaptive leadership: Tools and tactics for changing your organization and the world. Boston, MA: Harvard Business Press.</a:t>
            </a:r>
            <a:endParaRPr lang="en-US">
              <a:solidFill>
                <a:schemeClr val="tx1"/>
              </a:solidFill>
              <a:hlinkClick r:id="rId9">
                <a:extLst>
                  <a:ext uri="{A12FA001-AC4F-418D-AE19-62706E023703}">
                    <ahyp:hlinkClr xmlns:ahyp="http://schemas.microsoft.com/office/drawing/2018/hyperlinkcolor" val="tx"/>
                  </a:ext>
                </a:extLst>
              </a:hlinkClick>
            </a:endParaRPr>
          </a:p>
          <a:p>
            <a:pPr marL="285750" indent="-285750">
              <a:buFont typeface="Arial,Sans-Serif" panose="020B0604020202020204" pitchFamily="34" charset="0"/>
              <a:buChar char="•"/>
            </a:pPr>
            <a:r>
              <a:rPr lang="en-GB" dirty="0">
                <a:solidFill>
                  <a:schemeClr val="tx1"/>
                </a:solidFill>
                <a:hlinkClick r:id="rId10">
                  <a:extLst>
                    <a:ext uri="{A12FA001-AC4F-418D-AE19-62706E023703}">
                      <ahyp:hlinkClr xmlns:ahyp="http://schemas.microsoft.com/office/drawing/2018/hyperlinkcolor" val="tx"/>
                    </a:ext>
                  </a:extLst>
                </a:hlinkClick>
              </a:rPr>
              <a:t>Health Education England and CIEHF - Human Factors and Healthcare Report.pdf</a:t>
            </a:r>
            <a:endParaRPr lang="en-US">
              <a:solidFill>
                <a:schemeClr val="tx1"/>
              </a:solidFill>
            </a:endParaRPr>
          </a:p>
          <a:p>
            <a:pPr marL="285750" indent="-285750">
              <a:buFont typeface="Arial" panose="020B0604020202020204" pitchFamily="34" charset="0"/>
              <a:buChar char="•"/>
            </a:pPr>
            <a:endParaRPr lang="en-US">
              <a:solidFill>
                <a:srgbClr val="FF0000"/>
              </a:solidFill>
            </a:endParaRPr>
          </a:p>
          <a:p>
            <a:r>
              <a:rPr lang="en-US" b="1">
                <a:solidFill>
                  <a:schemeClr val="tx1"/>
                </a:solidFill>
              </a:rPr>
              <a:t>Books</a:t>
            </a:r>
          </a:p>
          <a:p>
            <a:pPr marL="285750" indent="-285750">
              <a:buFont typeface="Arial" panose="020B0604020202020204" pitchFamily="34" charset="0"/>
              <a:buChar char="•"/>
            </a:pPr>
            <a:r>
              <a:rPr lang="en-US" dirty="0">
                <a:solidFill>
                  <a:schemeClr val="tx1"/>
                </a:solidFill>
              </a:rPr>
              <a:t>Leading Change by John P. Kotter, Boston: Harvard Business School Press, 1996.</a:t>
            </a:r>
            <a:endParaRPr lang="en-US">
              <a:solidFill>
                <a:schemeClr val="tx1"/>
              </a:solidFill>
            </a:endParaRPr>
          </a:p>
          <a:p>
            <a:pPr marL="285750" indent="-285750">
              <a:buFont typeface="Arial" panose="020B0604020202020204" pitchFamily="34" charset="0"/>
              <a:buChar char="•"/>
            </a:pPr>
            <a:r>
              <a:rPr lang="en-US" dirty="0">
                <a:solidFill>
                  <a:schemeClr val="tx1"/>
                </a:solidFill>
                <a:hlinkClick r:id="rId11">
                  <a:extLst>
                    <a:ext uri="{A12FA001-AC4F-418D-AE19-62706E023703}">
                      <ahyp:hlinkClr xmlns:ahyp="http://schemas.microsoft.com/office/drawing/2018/hyperlinkcolor" val="tx"/>
                    </a:ext>
                  </a:extLst>
                </a:hlinkClick>
              </a:rPr>
              <a:t>Dare to Lead </a:t>
            </a:r>
            <a:r>
              <a:rPr lang="en-US" dirty="0">
                <a:solidFill>
                  <a:schemeClr val="tx1"/>
                </a:solidFill>
              </a:rPr>
              <a:t>– Brene Brown</a:t>
            </a:r>
            <a:endParaRPr lang="en-US">
              <a:solidFill>
                <a:schemeClr val="tx1"/>
              </a:solidFill>
            </a:endParaRPr>
          </a:p>
          <a:p>
            <a:pPr marL="285750" indent="-285750">
              <a:buFont typeface="Arial" panose="020B0604020202020204" pitchFamily="34" charset="0"/>
              <a:buChar char="•"/>
            </a:pPr>
            <a:r>
              <a:rPr lang="en-US" dirty="0">
                <a:solidFill>
                  <a:schemeClr val="tx1"/>
                </a:solidFill>
                <a:hlinkClick r:id="rId12">
                  <a:extLst>
                    <a:ext uri="{A12FA001-AC4F-418D-AE19-62706E023703}">
                      <ahyp:hlinkClr xmlns:ahyp="http://schemas.microsoft.com/office/drawing/2018/hyperlinkcolor" val="tx"/>
                    </a:ext>
                  </a:extLst>
                </a:hlinkClick>
              </a:rPr>
              <a:t>Team of Teams: New Rules of Engagement for a Complex World </a:t>
            </a:r>
            <a:r>
              <a:rPr lang="en-US" dirty="0">
                <a:solidFill>
                  <a:schemeClr val="tx1"/>
                </a:solidFill>
              </a:rPr>
              <a:t>– General Stanley McChrystal </a:t>
            </a:r>
          </a:p>
          <a:p>
            <a:pPr marL="285750" indent="-285750">
              <a:buFont typeface="Arial" panose="020B0604020202020204" pitchFamily="34" charset="0"/>
              <a:buChar char="•"/>
            </a:pPr>
            <a:r>
              <a:rPr lang="en-US" dirty="0">
                <a:solidFill>
                  <a:schemeClr val="tx1"/>
                </a:solidFill>
                <a:hlinkClick r:id="rId13">
                  <a:extLst>
                    <a:ext uri="{A12FA001-AC4F-418D-AE19-62706E023703}">
                      <ahyp:hlinkClr xmlns:ahyp="http://schemas.microsoft.com/office/drawing/2018/hyperlinkcolor" val="tx"/>
                    </a:ext>
                  </a:extLst>
                </a:hlinkClick>
              </a:rPr>
              <a:t>7 Habits of highly effective people </a:t>
            </a:r>
            <a:r>
              <a:rPr lang="en-US" dirty="0">
                <a:solidFill>
                  <a:schemeClr val="tx1"/>
                </a:solidFill>
              </a:rPr>
              <a:t>– Stephen R Covey</a:t>
            </a:r>
          </a:p>
          <a:p>
            <a:pPr marL="285750" indent="-285750">
              <a:buFont typeface="Arial" panose="020B0604020202020204" pitchFamily="34" charset="0"/>
              <a:buChar char="•"/>
            </a:pPr>
            <a:r>
              <a:rPr lang="en-US" dirty="0">
                <a:solidFill>
                  <a:schemeClr val="tx1"/>
                </a:solidFill>
                <a:hlinkClick r:id="rId14">
                  <a:extLst>
                    <a:ext uri="{A12FA001-AC4F-418D-AE19-62706E023703}">
                      <ahyp:hlinkClr xmlns:ahyp="http://schemas.microsoft.com/office/drawing/2018/hyperlinkcolor" val="tx"/>
                    </a:ext>
                  </a:extLst>
                </a:hlinkClick>
              </a:rPr>
              <a:t>The Chimp Paradox </a:t>
            </a:r>
            <a:r>
              <a:rPr lang="en-US" dirty="0">
                <a:solidFill>
                  <a:schemeClr val="tx1"/>
                </a:solidFill>
              </a:rPr>
              <a:t>– Prof Steve Peters </a:t>
            </a:r>
          </a:p>
          <a:p>
            <a:pPr marL="285750" indent="-285750">
              <a:buFont typeface="Arial" panose="020B0604020202020204" pitchFamily="34" charset="0"/>
              <a:buChar char="•"/>
            </a:pPr>
            <a:r>
              <a:rPr lang="en-US" dirty="0">
                <a:solidFill>
                  <a:schemeClr val="tx1"/>
                </a:solidFill>
                <a:hlinkClick r:id="rId15">
                  <a:extLst>
                    <a:ext uri="{A12FA001-AC4F-418D-AE19-62706E023703}">
                      <ahyp:hlinkClr xmlns:ahyp="http://schemas.microsoft.com/office/drawing/2018/hyperlinkcolor" val="tx"/>
                    </a:ext>
                  </a:extLst>
                </a:hlinkClick>
              </a:rPr>
              <a:t>Leading Change </a:t>
            </a:r>
            <a:r>
              <a:rPr lang="en-US" dirty="0">
                <a:solidFill>
                  <a:schemeClr val="tx1"/>
                </a:solidFill>
              </a:rPr>
              <a:t>– John Kotter </a:t>
            </a:r>
          </a:p>
          <a:p>
            <a:pPr marL="285750" indent="-285750">
              <a:buFont typeface="Arial" panose="020B0604020202020204" pitchFamily="34" charset="0"/>
              <a:buChar char="•"/>
            </a:pPr>
            <a:r>
              <a:rPr lang="en-US" dirty="0">
                <a:solidFill>
                  <a:schemeClr val="tx1"/>
                </a:solidFill>
                <a:hlinkClick r:id="rId16">
                  <a:extLst>
                    <a:ext uri="{A12FA001-AC4F-418D-AE19-62706E023703}">
                      <ahyp:hlinkClr xmlns:ahyp="http://schemas.microsoft.com/office/drawing/2018/hyperlinkcolor" val="tx"/>
                    </a:ext>
                  </a:extLst>
                </a:hlinkClick>
              </a:rPr>
              <a:t>Leading in a culture of change </a:t>
            </a:r>
            <a:r>
              <a:rPr lang="en-US" dirty="0">
                <a:solidFill>
                  <a:schemeClr val="tx1"/>
                </a:solidFill>
              </a:rPr>
              <a:t>– Michael Fullan </a:t>
            </a:r>
          </a:p>
          <a:p>
            <a:pPr marL="285750" indent="-285750">
              <a:buFont typeface="Arial" panose="020B0604020202020204" pitchFamily="34" charset="0"/>
              <a:buChar char="•"/>
            </a:pPr>
            <a:r>
              <a:rPr lang="en-US" dirty="0">
                <a:solidFill>
                  <a:schemeClr val="tx1"/>
                </a:solidFill>
                <a:hlinkClick r:id="rId17">
                  <a:extLst>
                    <a:ext uri="{A12FA001-AC4F-418D-AE19-62706E023703}">
                      <ahyp:hlinkClr xmlns:ahyp="http://schemas.microsoft.com/office/drawing/2018/hyperlinkcolor" val="tx"/>
                    </a:ext>
                  </a:extLst>
                </a:hlinkClick>
              </a:rPr>
              <a:t>Compassionate Leadership </a:t>
            </a:r>
            <a:r>
              <a:rPr lang="en-US" dirty="0">
                <a:solidFill>
                  <a:schemeClr val="tx1"/>
                </a:solidFill>
              </a:rPr>
              <a:t>– Michael West</a:t>
            </a:r>
          </a:p>
          <a:p>
            <a:pPr marL="285750" indent="-285750">
              <a:buFont typeface="Arial" panose="020B0604020202020204" pitchFamily="34" charset="0"/>
              <a:buChar char="•"/>
            </a:pPr>
            <a:r>
              <a:rPr lang="en-US" dirty="0">
                <a:solidFill>
                  <a:schemeClr val="tx1"/>
                </a:solidFill>
                <a:hlinkClick r:id="rId18">
                  <a:extLst>
                    <a:ext uri="{A12FA001-AC4F-418D-AE19-62706E023703}">
                      <ahyp:hlinkClr xmlns:ahyp="http://schemas.microsoft.com/office/drawing/2018/hyperlinkcolor" val="tx"/>
                    </a:ext>
                  </a:extLst>
                </a:hlinkClick>
              </a:rPr>
              <a:t>Emotional intelligence </a:t>
            </a:r>
            <a:r>
              <a:rPr lang="en-US" dirty="0">
                <a:solidFill>
                  <a:schemeClr val="tx1"/>
                </a:solidFill>
              </a:rPr>
              <a:t>– Daniel Goleman </a:t>
            </a:r>
          </a:p>
          <a:p>
            <a:pPr marL="285750" indent="-285750">
              <a:buFont typeface="Arial" panose="020B0604020202020204" pitchFamily="34" charset="0"/>
              <a:buChar char="•"/>
            </a:pPr>
            <a:r>
              <a:rPr lang="en-GB" u="sng" dirty="0">
                <a:solidFill>
                  <a:schemeClr val="tx1"/>
                </a:solidFill>
                <a:effectLst/>
                <a:latin typeface="+mn-lt"/>
                <a:ea typeface="Times New Roman" panose="02020603050405020304" pitchFamily="18" charset="0"/>
                <a:cs typeface="Times New Roman"/>
                <a:hlinkClick r:id="rId19">
                  <a:extLst>
                    <a:ext uri="{A12FA001-AC4F-418D-AE19-62706E023703}">
                      <ahyp:hlinkClr xmlns:ahyp="http://schemas.microsoft.com/office/drawing/2018/hyperlinkcolor" val="tx"/>
                    </a:ext>
                  </a:extLst>
                </a:hlinkClick>
              </a:rPr>
              <a:t>Using patient experience for improvement - Point of Care Foundation</a:t>
            </a:r>
            <a:endParaRPr lang="en-GB" u="sng" dirty="0">
              <a:solidFill>
                <a:schemeClr val="tx1"/>
              </a:solidFill>
              <a:latin typeface="+mn-lt"/>
              <a:ea typeface="Times New Roman" panose="02020603050405020304" pitchFamily="18" charset="0"/>
              <a:cs typeface="Times New Roman"/>
            </a:endParaRPr>
          </a:p>
          <a:p>
            <a:pPr marL="285750" indent="-285750">
              <a:buFont typeface="Arial" panose="020B0604020202020204" pitchFamily="34" charset="0"/>
              <a:buChar char="•"/>
            </a:pPr>
            <a:r>
              <a:rPr lang="en-GB" u="sng" dirty="0">
                <a:solidFill>
                  <a:schemeClr val="tx1"/>
                </a:solidFill>
                <a:effectLst/>
                <a:latin typeface="+mn-lt"/>
                <a:ea typeface="Times New Roman" panose="02020603050405020304" pitchFamily="18" charset="0"/>
                <a:cs typeface="Times New Roman"/>
                <a:hlinkClick r:id="rId20">
                  <a:extLst>
                    <a:ext uri="{A12FA001-AC4F-418D-AE19-62706E023703}">
                      <ahyp:hlinkClr xmlns:ahyp="http://schemas.microsoft.com/office/drawing/2018/hyperlinkcolor" val="tx"/>
                    </a:ext>
                  </a:extLst>
                </a:hlinkClick>
              </a:rPr>
              <a:t>MeasuringPatientExperience.pdf (health.org.uk)</a:t>
            </a:r>
            <a:endParaRPr lang="en-GB" u="sng" dirty="0">
              <a:solidFill>
                <a:schemeClr val="tx1"/>
              </a:solidFill>
              <a:latin typeface="+mn-lt"/>
              <a:ea typeface="Times New Roman" panose="02020603050405020304" pitchFamily="18" charset="0"/>
              <a:cs typeface="Times New Roman"/>
            </a:endParaRPr>
          </a:p>
          <a:p>
            <a:pPr marL="285750" indent="-285750">
              <a:buFont typeface="Arial" panose="020B0604020202020204" pitchFamily="34" charset="0"/>
              <a:buChar char="•"/>
            </a:pPr>
            <a:r>
              <a:rPr lang="en-GB" u="sng" dirty="0">
                <a:solidFill>
                  <a:schemeClr val="tx1"/>
                </a:solidFill>
                <a:effectLst/>
                <a:latin typeface="+mn-lt"/>
                <a:ea typeface="Times New Roman" panose="02020603050405020304" pitchFamily="18" charset="0"/>
                <a:cs typeface="Times New Roman"/>
                <a:hlinkClick r:id="rId21">
                  <a:extLst>
                    <a:ext uri="{A12FA001-AC4F-418D-AE19-62706E023703}">
                      <ahyp:hlinkClr xmlns:ahyp="http://schemas.microsoft.com/office/drawing/2018/hyperlinkcolor" val="tx"/>
                    </a:ext>
                  </a:extLst>
                </a:hlinkClick>
              </a:rPr>
              <a:t>The Patient Experience Book (england.nhs.uk)</a:t>
            </a:r>
            <a:endParaRPr lang="en-GB" u="sng">
              <a:solidFill>
                <a:schemeClr val="tx1"/>
              </a:solidFill>
              <a:latin typeface="+mn-lt"/>
              <a:ea typeface="Times New Roman" panose="02020603050405020304" pitchFamily="18" charset="0"/>
              <a:cs typeface="Times New Roman"/>
            </a:endParaRP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a:hlinkClick r:id="rId22">
                  <a:extLst>
                    <a:ext uri="{A12FA001-AC4F-418D-AE19-62706E023703}">
                      <ahyp:hlinkClr xmlns:ahyp="http://schemas.microsoft.com/office/drawing/2018/hyperlinkcolor" val="tx"/>
                    </a:ext>
                  </a:extLst>
                </a:hlinkClick>
              </a:rPr>
              <a:t>The Art of Thinking Clearly </a:t>
            </a:r>
            <a:r>
              <a:rPr lang="en-US" dirty="0">
                <a:solidFill>
                  <a:schemeClr val="tx1"/>
                </a:solidFill>
                <a:latin typeface="+mn-lt"/>
                <a:ea typeface="Times New Roman" panose="02020603050405020304" pitchFamily="18" charset="0"/>
                <a:cs typeface="Times New Roman"/>
              </a:rPr>
              <a:t>by Rolf </a:t>
            </a:r>
            <a:r>
              <a:rPr lang="en-US" err="1">
                <a:solidFill>
                  <a:schemeClr val="tx1"/>
                </a:solidFill>
                <a:latin typeface="+mn-lt"/>
                <a:ea typeface="Times New Roman" panose="02020603050405020304" pitchFamily="18" charset="0"/>
                <a:cs typeface="Times New Roman"/>
              </a:rPr>
              <a:t>Dobelli</a:t>
            </a:r>
            <a:endParaRPr lang="en-GB" err="1">
              <a:solidFill>
                <a:schemeClr val="tx1"/>
              </a:solidFill>
              <a:latin typeface="+mn-lt"/>
              <a:ea typeface="Times New Roman" panose="02020603050405020304" pitchFamily="18" charset="0"/>
              <a:cs typeface="Times New Roman"/>
            </a:endParaRPr>
          </a:p>
          <a:p>
            <a:pPr marL="285750" indent="-285750">
              <a:buFont typeface="Arial" panose="020B0604020202020204" pitchFamily="34" charset="0"/>
              <a:buChar char="•"/>
            </a:pPr>
            <a:r>
              <a:rPr lang="en-US" dirty="0">
                <a:solidFill>
                  <a:schemeClr val="tx1"/>
                </a:solidFill>
                <a:latin typeface="+mn-lt"/>
                <a:ea typeface="Times New Roman" panose="02020603050405020304" pitchFamily="18" charset="0"/>
                <a:cs typeface="Times New Roman"/>
                <a:hlinkClick r:id="rId23">
                  <a:extLst>
                    <a:ext uri="{A12FA001-AC4F-418D-AE19-62706E023703}">
                      <ahyp:hlinkClr xmlns:ahyp="http://schemas.microsoft.com/office/drawing/2018/hyperlinkcolor" val="tx"/>
                    </a:ext>
                  </a:extLst>
                </a:hlinkClick>
              </a:rPr>
              <a:t>Nudge</a:t>
            </a:r>
            <a:r>
              <a:rPr lang="en-US" dirty="0">
                <a:solidFill>
                  <a:schemeClr val="tx1"/>
                </a:solidFill>
                <a:latin typeface="+mn-lt"/>
                <a:ea typeface="Times New Roman" panose="02020603050405020304" pitchFamily="18" charset="0"/>
                <a:cs typeface="Times New Roman"/>
              </a:rPr>
              <a:t> by Richard H. Thaler and Cass R. Sunstein</a:t>
            </a:r>
            <a:r>
              <a:rPr lang="en-GB" dirty="0">
                <a:solidFill>
                  <a:schemeClr val="tx1"/>
                </a:solidFill>
                <a:latin typeface="+mn-lt"/>
                <a:ea typeface="Times New Roman" panose="02020603050405020304" pitchFamily="18" charset="0"/>
                <a:cs typeface="Times New Roman"/>
              </a:rPr>
              <a:t> </a:t>
            </a: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a:hlinkClick r:id="rId24">
                  <a:extLst>
                    <a:ext uri="{A12FA001-AC4F-418D-AE19-62706E023703}">
                      <ahyp:hlinkClr xmlns:ahyp="http://schemas.microsoft.com/office/drawing/2018/hyperlinkcolor" val="tx"/>
                    </a:ext>
                  </a:extLst>
                </a:hlinkClick>
              </a:rPr>
              <a:t>The Social Leadership Handbook </a:t>
            </a:r>
            <a:r>
              <a:rPr lang="en-US" dirty="0">
                <a:solidFill>
                  <a:schemeClr val="tx1"/>
                </a:solidFill>
                <a:effectLst/>
                <a:latin typeface="+mn-lt"/>
                <a:ea typeface="Times New Roman" panose="02020603050405020304" pitchFamily="18" charset="0"/>
                <a:cs typeface="Times New Roman"/>
              </a:rPr>
              <a:t>by Julian </a:t>
            </a:r>
            <a:r>
              <a:rPr lang="en-US" err="1">
                <a:solidFill>
                  <a:schemeClr val="tx1"/>
                </a:solidFill>
                <a:effectLst/>
                <a:latin typeface="+mn-lt"/>
                <a:ea typeface="Times New Roman" panose="02020603050405020304" pitchFamily="18" charset="0"/>
                <a:cs typeface="Times New Roman"/>
              </a:rPr>
              <a:t>Stodd</a:t>
            </a:r>
            <a:endParaRPr lang="en-GB">
              <a:solidFill>
                <a:schemeClr val="tx1"/>
              </a:solidFill>
              <a:effectLst/>
              <a:latin typeface="+mn-lt"/>
              <a:ea typeface="Times New Roman" panose="02020603050405020304" pitchFamily="18" charset="0"/>
              <a:cs typeface="Times New Roman"/>
            </a:endParaRPr>
          </a:p>
          <a:p>
            <a:pPr marL="285750" indent="-285750">
              <a:buFont typeface="Arial" panose="020B0604020202020204" pitchFamily="34" charset="0"/>
              <a:buChar char="•"/>
            </a:pPr>
            <a:r>
              <a:rPr lang="en-US" dirty="0">
                <a:solidFill>
                  <a:schemeClr val="tx1"/>
                </a:solidFill>
                <a:effectLst/>
                <a:latin typeface="+mn-lt"/>
                <a:ea typeface="Times New Roman" panose="02020603050405020304" pitchFamily="18" charset="0"/>
                <a:cs typeface="Times New Roman"/>
                <a:hlinkClick r:id="rId25">
                  <a:extLst>
                    <a:ext uri="{A12FA001-AC4F-418D-AE19-62706E023703}">
                      <ahyp:hlinkClr xmlns:ahyp="http://schemas.microsoft.com/office/drawing/2018/hyperlinkcolor" val="tx"/>
                    </a:ext>
                  </a:extLst>
                </a:hlinkClick>
              </a:rPr>
              <a:t>The Power of One, The Power of Many </a:t>
            </a:r>
            <a:r>
              <a:rPr lang="en-US" dirty="0">
                <a:solidFill>
                  <a:schemeClr val="tx1"/>
                </a:solidFill>
                <a:effectLst/>
                <a:latin typeface="+mn-lt"/>
                <a:ea typeface="Times New Roman" panose="02020603050405020304" pitchFamily="18" charset="0"/>
                <a:cs typeface="Times New Roman"/>
              </a:rPr>
              <a:t>by Bibby, Bevan, Carter, Bate and Robert</a:t>
            </a:r>
            <a:endParaRPr lang="en-GB" dirty="0">
              <a:solidFill>
                <a:schemeClr val="tx1"/>
              </a:solidFill>
              <a:latin typeface="+mn-lt"/>
              <a:ea typeface="Times New Roman" panose="02020603050405020304" pitchFamily="18" charset="0"/>
              <a:cs typeface="Times New Roman"/>
            </a:endParaRPr>
          </a:p>
          <a:p>
            <a:pPr marL="285750" indent="-285750">
              <a:buFont typeface="Arial" panose="020B0604020202020204" pitchFamily="34" charset="0"/>
              <a:buChar char="•"/>
            </a:pPr>
            <a:endParaRPr lang="en-US" dirty="0">
              <a:solidFill>
                <a:srgbClr val="FF0000"/>
              </a:solidFill>
              <a:effectLst/>
              <a:latin typeface="+mn-lt"/>
              <a:ea typeface="Times New Roman" panose="02020603050405020304" pitchFamily="18" charset="0"/>
              <a:cs typeface="Times New Roman"/>
            </a:endParaRPr>
          </a:p>
        </p:txBody>
      </p:sp>
    </p:spTree>
    <p:extLst>
      <p:ext uri="{BB962C8B-B14F-4D97-AF65-F5344CB8AC3E}">
        <p14:creationId xmlns:p14="http://schemas.microsoft.com/office/powerpoint/2010/main" val="1142869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5"/>
          <p:cNvSpPr/>
          <p:nvPr/>
        </p:nvSpPr>
        <p:spPr>
          <a:xfrm>
            <a:off x="0" y="8229599"/>
            <a:ext cx="7560000" cy="2462675"/>
          </a:xfrm>
          <a:prstGeom prst="rect">
            <a:avLst/>
          </a:prstGeom>
          <a:solidFill>
            <a:srgbClr val="009A9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75" name="Google Shape;75;p15"/>
          <p:cNvPicPr preferRelativeResize="0"/>
          <p:nvPr/>
        </p:nvPicPr>
        <p:blipFill>
          <a:blip r:embed="rId3">
            <a:alphaModFix/>
          </a:blip>
          <a:stretch>
            <a:fillRect/>
          </a:stretch>
        </p:blipFill>
        <p:spPr>
          <a:xfrm rot="5400000">
            <a:off x="4519707" y="7652028"/>
            <a:ext cx="2462674" cy="3617262"/>
          </a:xfrm>
          <a:prstGeom prst="rect">
            <a:avLst/>
          </a:prstGeom>
          <a:noFill/>
          <a:ln>
            <a:noFill/>
          </a:ln>
        </p:spPr>
      </p:pic>
      <p:sp>
        <p:nvSpPr>
          <p:cNvPr id="76" name="Google Shape;76;p15"/>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3</a:t>
            </a:fld>
            <a:endParaRPr/>
          </a:p>
        </p:txBody>
      </p:sp>
      <p:sp>
        <p:nvSpPr>
          <p:cNvPr id="77" name="Google Shape;77;p15"/>
          <p:cNvSpPr txBox="1"/>
          <p:nvPr/>
        </p:nvSpPr>
        <p:spPr>
          <a:xfrm>
            <a:off x="299250" y="270007"/>
            <a:ext cx="6660000" cy="1169521"/>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3200">
                <a:solidFill>
                  <a:srgbClr val="26CCB8"/>
                </a:solidFill>
                <a:latin typeface="Poppins"/>
                <a:ea typeface="Poppins"/>
                <a:cs typeface="Poppins"/>
                <a:sym typeface="Poppins"/>
              </a:rPr>
              <a:t>What is a breakthrough series collaborative? </a:t>
            </a:r>
            <a:endParaRPr sz="5700">
              <a:solidFill>
                <a:srgbClr val="26CCB8"/>
              </a:solidFill>
              <a:latin typeface="Poppins"/>
              <a:ea typeface="Poppins"/>
              <a:cs typeface="Poppins"/>
              <a:sym typeface="Poppins"/>
            </a:endParaRPr>
          </a:p>
        </p:txBody>
      </p:sp>
      <p:sp>
        <p:nvSpPr>
          <p:cNvPr id="78" name="Google Shape;78;p15"/>
          <p:cNvSpPr txBox="1"/>
          <p:nvPr/>
        </p:nvSpPr>
        <p:spPr>
          <a:xfrm>
            <a:off x="436287" y="1439528"/>
            <a:ext cx="6846600" cy="6978034"/>
          </a:xfrm>
          <a:prstGeom prst="rect">
            <a:avLst/>
          </a:prstGeom>
          <a:noFill/>
          <a:ln>
            <a:noFill/>
          </a:ln>
        </p:spPr>
        <p:txBody>
          <a:bodyPr spcFirstLastPara="1" wrap="square" lIns="91425" tIns="91425" rIns="91425" bIns="91425" anchor="t" anchorCtr="0">
            <a:spAutoFit/>
          </a:bodyPr>
          <a:lstStyle/>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A simple structured way to carry out improvement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Designed for large scale testing across multiple areas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Based on Institute for Healthcare Improvement (IHI)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It usually lasts between 6-15 months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It has a clear start and end point from problem to solution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It provides staff with basic tools and training </a:t>
            </a:r>
          </a:p>
          <a:p>
            <a:pPr marL="171450" lvl="0" indent="-171450" algn="just" rtl="0">
              <a:lnSpc>
                <a:spcPct val="115000"/>
              </a:lnSpc>
              <a:spcBef>
                <a:spcPts val="0"/>
              </a:spcBef>
              <a:spcAft>
                <a:spcPts val="0"/>
              </a:spcAft>
              <a:buClr>
                <a:schemeClr val="dk1"/>
              </a:buClr>
              <a:buSzPts val="1100"/>
              <a:buFont typeface="Arial" panose="020B0604020202020204" pitchFamily="34" charset="0"/>
              <a:buChar char="•"/>
            </a:pPr>
            <a:r>
              <a:rPr lang="en-US" sz="1200">
                <a:solidFill>
                  <a:srgbClr val="121A3D"/>
                </a:solidFill>
                <a:latin typeface="Poppins"/>
                <a:ea typeface="Poppins"/>
                <a:cs typeface="Poppins"/>
                <a:sym typeface="Poppins"/>
              </a:rPr>
              <a:t>It provides a framework to apply learning in practice </a:t>
            </a:r>
          </a:p>
          <a:p>
            <a:pPr marL="0" lvl="0" indent="0" algn="just" rtl="0">
              <a:lnSpc>
                <a:spcPct val="115000"/>
              </a:lnSpc>
              <a:spcBef>
                <a:spcPts val="0"/>
              </a:spcBef>
              <a:spcAft>
                <a:spcPts val="0"/>
              </a:spcAft>
              <a:buClr>
                <a:schemeClr val="dk1"/>
              </a:buClr>
              <a:buSzPts val="1100"/>
              <a:buFont typeface="Arial"/>
              <a:buNone/>
            </a:pPr>
            <a:endParaRPr lang="en-US" sz="1200">
              <a:solidFill>
                <a:srgbClr val="121A3D"/>
              </a:solidFill>
              <a:latin typeface="Poppins"/>
              <a:ea typeface="Poppins"/>
              <a:cs typeface="Poppins"/>
              <a:sym typeface="Poppins"/>
            </a:endParaRPr>
          </a:p>
          <a:p>
            <a:pPr marL="0" lvl="0" indent="0" algn="just" rtl="0">
              <a:lnSpc>
                <a:spcPct val="115000"/>
              </a:lnSpc>
              <a:spcBef>
                <a:spcPts val="0"/>
              </a:spcBef>
              <a:spcAft>
                <a:spcPts val="0"/>
              </a:spcAft>
              <a:buClr>
                <a:schemeClr val="dk1"/>
              </a:buClr>
              <a:buSzPts val="1100"/>
              <a:buFont typeface="Arial"/>
              <a:buNone/>
            </a:pPr>
            <a:r>
              <a:rPr lang="en-US" sz="1200">
                <a:solidFill>
                  <a:srgbClr val="121A3D"/>
                </a:solidFill>
                <a:latin typeface="Poppins"/>
                <a:ea typeface="Poppins"/>
                <a:cs typeface="Poppins"/>
                <a:sym typeface="Poppins"/>
              </a:rPr>
              <a:t>There are a series of learning sessions over a period with structured improvement methodology and peering learning in them. In between each learning session, are action periods where participants are expected to apply their learning in practice and share progress at the following learning session </a:t>
            </a: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300"/>
              </a:spcBef>
              <a:spcAft>
                <a:spcPts val="0"/>
              </a:spcAft>
              <a:buClr>
                <a:schemeClr val="dk1"/>
              </a:buClr>
              <a:buSzPts val="1100"/>
              <a:buFont typeface="Arial"/>
              <a:buNone/>
            </a:pPr>
            <a:endParaRPr lang="en-GB" sz="120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a:solidFill>
                <a:schemeClr val="dk1"/>
              </a:solidFill>
              <a:highlight>
                <a:srgbClr val="FFFFFF"/>
              </a:highlight>
              <a:latin typeface="Poppins"/>
              <a:ea typeface="Poppins"/>
              <a:cs typeface="Poppins"/>
              <a:sym typeface="Poppins"/>
            </a:endParaRPr>
          </a:p>
          <a:p>
            <a:pPr marL="0" lvl="0" indent="0" algn="l" rtl="0">
              <a:lnSpc>
                <a:spcPct val="120000"/>
              </a:lnSpc>
              <a:spcBef>
                <a:spcPts val="1000"/>
              </a:spcBef>
              <a:spcAft>
                <a:spcPts val="0"/>
              </a:spcAft>
              <a:buNone/>
            </a:pPr>
            <a:endParaRPr sz="1200" b="1">
              <a:solidFill>
                <a:schemeClr val="dk1"/>
              </a:solidFill>
              <a:highlight>
                <a:srgbClr val="FFFFFF"/>
              </a:highlight>
              <a:latin typeface="Poppins"/>
              <a:ea typeface="Poppins"/>
              <a:cs typeface="Poppins"/>
              <a:sym typeface="Poppins"/>
            </a:endParaRPr>
          </a:p>
          <a:p>
            <a:pPr marL="0" lvl="0" indent="0" algn="l" rtl="0">
              <a:lnSpc>
                <a:spcPct val="115000"/>
              </a:lnSpc>
              <a:spcBef>
                <a:spcPts val="1000"/>
              </a:spcBef>
              <a:spcAft>
                <a:spcPts val="0"/>
              </a:spcAft>
              <a:buNone/>
            </a:pPr>
            <a:r>
              <a:rPr lang="en-US" sz="1300" b="1">
                <a:solidFill>
                  <a:srgbClr val="FFFFFF"/>
                </a:solidFill>
                <a:latin typeface="Poppins"/>
                <a:ea typeface="Poppins"/>
                <a:cs typeface="Poppins"/>
                <a:sym typeface="Poppins"/>
              </a:rPr>
              <a:t> </a:t>
            </a:r>
            <a:endParaRPr sz="1300" b="1">
              <a:solidFill>
                <a:srgbClr val="FFFFFF"/>
              </a:solidFill>
              <a:latin typeface="Poppins"/>
              <a:ea typeface="Poppins"/>
              <a:cs typeface="Poppins"/>
              <a:sym typeface="Poppins"/>
            </a:endParaRPr>
          </a:p>
          <a:p>
            <a:pPr marL="0" lvl="0" indent="0" algn="l" rtl="0">
              <a:lnSpc>
                <a:spcPct val="115000"/>
              </a:lnSpc>
              <a:spcBef>
                <a:spcPts val="1000"/>
              </a:spcBef>
              <a:spcAft>
                <a:spcPts val="1000"/>
              </a:spcAft>
              <a:buNone/>
            </a:pPr>
            <a:endParaRPr sz="1200" b="1">
              <a:solidFill>
                <a:schemeClr val="dk1"/>
              </a:solidFill>
              <a:highlight>
                <a:srgbClr val="FFFFFF"/>
              </a:highlight>
              <a:latin typeface="Poppins"/>
              <a:ea typeface="Poppins"/>
              <a:cs typeface="Poppins"/>
              <a:sym typeface="Poppins"/>
            </a:endParaRPr>
          </a:p>
        </p:txBody>
      </p:sp>
      <p:pic>
        <p:nvPicPr>
          <p:cNvPr id="3" name="Picture 2">
            <a:extLst>
              <a:ext uri="{FF2B5EF4-FFF2-40B4-BE49-F238E27FC236}">
                <a16:creationId xmlns:a16="http://schemas.microsoft.com/office/drawing/2014/main" id="{B17E4F34-64F8-DE39-93F9-F2911458136C}"/>
              </a:ext>
            </a:extLst>
          </p:cNvPr>
          <p:cNvPicPr>
            <a:picLocks noChangeAspect="1"/>
          </p:cNvPicPr>
          <p:nvPr/>
        </p:nvPicPr>
        <p:blipFill rotWithShape="1">
          <a:blip r:embed="rId4"/>
          <a:srcRect l="25079" t="24824" r="10894" b="16465"/>
          <a:stretch/>
        </p:blipFill>
        <p:spPr>
          <a:xfrm>
            <a:off x="135486" y="4137719"/>
            <a:ext cx="7322902" cy="3633782"/>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3">
          <a:extLst>
            <a:ext uri="{FF2B5EF4-FFF2-40B4-BE49-F238E27FC236}">
              <a16:creationId xmlns:a16="http://schemas.microsoft.com/office/drawing/2014/main" id="{8529E86F-04A7-2453-82E2-6FB394253C7B}"/>
            </a:ext>
          </a:extLst>
        </p:cNvPr>
        <p:cNvGrpSpPr/>
        <p:nvPr/>
      </p:nvGrpSpPr>
      <p:grpSpPr>
        <a:xfrm>
          <a:off x="0" y="0"/>
          <a:ext cx="0" cy="0"/>
          <a:chOff x="0" y="0"/>
          <a:chExt cx="0" cy="0"/>
        </a:xfrm>
      </p:grpSpPr>
      <p:sp>
        <p:nvSpPr>
          <p:cNvPr id="76" name="Google Shape;76;p15">
            <a:extLst>
              <a:ext uri="{FF2B5EF4-FFF2-40B4-BE49-F238E27FC236}">
                <a16:creationId xmlns:a16="http://schemas.microsoft.com/office/drawing/2014/main" id="{1CAF226E-43E8-DD65-4A5A-B27EC2790CFC}"/>
              </a:ext>
            </a:extLst>
          </p:cNvPr>
          <p:cNvSpPr txBox="1">
            <a:spLocks noGrp="1"/>
          </p:cNvSpPr>
          <p:nvPr>
            <p:ph type="sldNum" idx="12"/>
          </p:nvPr>
        </p:nvSpPr>
        <p:spPr>
          <a:xfrm>
            <a:off x="7004788" y="9693616"/>
            <a:ext cx="453600" cy="818100"/>
          </a:xfrm>
          <a:prstGeom prst="rect">
            <a:avLst/>
          </a:prstGeom>
        </p:spPr>
        <p:txBody>
          <a:bodyPr spcFirstLastPara="1" wrap="square" lIns="116050" tIns="116050" rIns="116050" bIns="116050" anchor="ctr" anchorCtr="0">
            <a:normAutofit/>
          </a:bodyPr>
          <a:lstStyle/>
          <a:p>
            <a:pPr marL="0" lvl="0" indent="0" algn="r" rtl="0">
              <a:spcBef>
                <a:spcPts val="0"/>
              </a:spcBef>
              <a:spcAft>
                <a:spcPts val="0"/>
              </a:spcAft>
              <a:buNone/>
            </a:pPr>
            <a:fld id="{00000000-1234-1234-1234-123412341234}" type="slidenum">
              <a:rPr lang="en-GB"/>
              <a:t>4</a:t>
            </a:fld>
            <a:endParaRPr/>
          </a:p>
        </p:txBody>
      </p:sp>
      <p:sp>
        <p:nvSpPr>
          <p:cNvPr id="77" name="Google Shape;77;p15">
            <a:extLst>
              <a:ext uri="{FF2B5EF4-FFF2-40B4-BE49-F238E27FC236}">
                <a16:creationId xmlns:a16="http://schemas.microsoft.com/office/drawing/2014/main" id="{165FFD9E-CF16-3631-EAED-CDD654FDA8D5}"/>
              </a:ext>
            </a:extLst>
          </p:cNvPr>
          <p:cNvSpPr txBox="1"/>
          <p:nvPr/>
        </p:nvSpPr>
        <p:spPr>
          <a:xfrm>
            <a:off x="0" y="214334"/>
            <a:ext cx="7343397" cy="1661963"/>
          </a:xfrm>
          <a:prstGeom prst="rect">
            <a:avLst/>
          </a:prstGeom>
          <a:noFill/>
          <a:ln>
            <a:noFill/>
          </a:ln>
        </p:spPr>
        <p:txBody>
          <a:bodyPr spcFirstLastPara="1" wrap="square" lIns="91425" tIns="91425" rIns="91425" bIns="91425" anchor="t" anchorCtr="0">
            <a:spAutoFit/>
          </a:bodyPr>
          <a:lstStyle/>
          <a:p>
            <a:pPr lvl="0" algn="ctr"/>
            <a:r>
              <a:rPr lang="en-GB" sz="3200">
                <a:solidFill>
                  <a:srgbClr val="26CCB8"/>
                </a:solidFill>
                <a:latin typeface="Poppins"/>
                <a:ea typeface="Poppins"/>
                <a:cs typeface="Poppins"/>
                <a:sym typeface="Poppins"/>
              </a:rPr>
              <a:t>What are the benefits of the  interface improvement collaborative?</a:t>
            </a:r>
            <a:endParaRPr sz="5700">
              <a:solidFill>
                <a:srgbClr val="26CCB8"/>
              </a:solidFill>
              <a:latin typeface="Poppins"/>
              <a:ea typeface="Poppins"/>
              <a:cs typeface="Poppins"/>
              <a:sym typeface="Poppins"/>
            </a:endParaRPr>
          </a:p>
        </p:txBody>
      </p:sp>
      <p:sp>
        <p:nvSpPr>
          <p:cNvPr id="9" name="Rectangle 8">
            <a:extLst>
              <a:ext uri="{FF2B5EF4-FFF2-40B4-BE49-F238E27FC236}">
                <a16:creationId xmlns:a16="http://schemas.microsoft.com/office/drawing/2014/main" id="{3F951CC5-A5C6-BAB7-52C6-49CCD1B2331D}"/>
              </a:ext>
            </a:extLst>
          </p:cNvPr>
          <p:cNvSpPr>
            <a:spLocks noChangeArrowheads="1"/>
          </p:cNvSpPr>
          <p:nvPr/>
        </p:nvSpPr>
        <p:spPr bwMode="auto">
          <a:xfrm>
            <a:off x="152400" y="152400"/>
            <a:ext cx="755967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864915" tIns="45720" rIns="91440" bIns="45720" numCol="1" anchor="ctr" anchorCtr="0" compatLnSpc="1">
            <a:prstTxWarp prst="textNoShape">
              <a:avLst/>
            </a:prstTxWarp>
            <a:spAutoFit/>
          </a:bodyPr>
          <a:lstStyle/>
          <a:p>
            <a:endParaRPr lang="en-GB"/>
          </a:p>
        </p:txBody>
      </p:sp>
      <p:sp>
        <p:nvSpPr>
          <p:cNvPr id="17" name="Rectangle 16">
            <a:extLst>
              <a:ext uri="{FF2B5EF4-FFF2-40B4-BE49-F238E27FC236}">
                <a16:creationId xmlns:a16="http://schemas.microsoft.com/office/drawing/2014/main" id="{6E841669-3CDC-3939-D5BA-999B8A0BBC42}"/>
              </a:ext>
            </a:extLst>
          </p:cNvPr>
          <p:cNvSpPr/>
          <p:nvPr/>
        </p:nvSpPr>
        <p:spPr>
          <a:xfrm>
            <a:off x="184338" y="2061704"/>
            <a:ext cx="7159059" cy="2450342"/>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Benefits to you </a:t>
            </a:r>
          </a:p>
          <a:p>
            <a:pPr algn="ctr"/>
            <a:endParaRPr lang="en-US" sz="1800" b="1"/>
          </a:p>
          <a:p>
            <a:pPr algn="ctr"/>
            <a:endParaRPr lang="en-US" sz="500" b="1"/>
          </a:p>
          <a:p>
            <a:pPr marL="285750" indent="-285750" algn="just">
              <a:buClr>
                <a:schemeClr val="bg1"/>
              </a:buClr>
              <a:buFont typeface="Arial" panose="020B0604020202020204" pitchFamily="34" charset="0"/>
              <a:buChar char="•"/>
            </a:pPr>
            <a:r>
              <a:rPr lang="en-US"/>
              <a:t>Learning improvement methodology and systems thinking </a:t>
            </a:r>
          </a:p>
          <a:p>
            <a:pPr marL="285750" indent="-285750" algn="just">
              <a:buClr>
                <a:schemeClr val="bg1"/>
              </a:buClr>
              <a:buFont typeface="Arial" panose="020B0604020202020204" pitchFamily="34" charset="0"/>
              <a:buChar char="•"/>
            </a:pPr>
            <a:r>
              <a:rPr lang="en-US"/>
              <a:t>Transferring learning into practice through action periods </a:t>
            </a:r>
          </a:p>
          <a:p>
            <a:pPr marL="285750" indent="-285750" algn="just">
              <a:buClr>
                <a:schemeClr val="bg1"/>
              </a:buClr>
              <a:buFont typeface="Arial" panose="020B0604020202020204" pitchFamily="34" charset="0"/>
              <a:buChar char="•"/>
            </a:pPr>
            <a:r>
              <a:rPr lang="en-US"/>
              <a:t>Developing links, connections and peer learning with others </a:t>
            </a:r>
          </a:p>
          <a:p>
            <a:pPr marL="285750" indent="-285750" algn="just">
              <a:buClr>
                <a:schemeClr val="bg1"/>
              </a:buClr>
              <a:buFont typeface="Arial" panose="020B0604020202020204" pitchFamily="34" charset="0"/>
              <a:buChar char="•"/>
            </a:pPr>
            <a:r>
              <a:rPr lang="en-US"/>
              <a:t>Being part of a community tackling similar issues </a:t>
            </a:r>
          </a:p>
          <a:p>
            <a:pPr marL="285750" indent="-285750" algn="just">
              <a:buClr>
                <a:schemeClr val="bg1"/>
              </a:buClr>
              <a:buFont typeface="Arial" panose="020B0604020202020204" pitchFamily="34" charset="0"/>
              <a:buChar char="•"/>
            </a:pPr>
            <a:r>
              <a:rPr lang="en-US"/>
              <a:t>Working with others to improve services to patients </a:t>
            </a:r>
            <a:endParaRPr lang="en-GB"/>
          </a:p>
        </p:txBody>
      </p:sp>
      <p:sp>
        <p:nvSpPr>
          <p:cNvPr id="18" name="Rectangle 17">
            <a:extLst>
              <a:ext uri="{FF2B5EF4-FFF2-40B4-BE49-F238E27FC236}">
                <a16:creationId xmlns:a16="http://schemas.microsoft.com/office/drawing/2014/main" id="{2099AD5A-841E-E382-8DBA-0220174BD561}"/>
              </a:ext>
            </a:extLst>
          </p:cNvPr>
          <p:cNvSpPr/>
          <p:nvPr/>
        </p:nvSpPr>
        <p:spPr>
          <a:xfrm>
            <a:off x="184338" y="4697453"/>
            <a:ext cx="7190997" cy="2450342"/>
          </a:xfrm>
          <a:prstGeom prst="rect">
            <a:avLst/>
          </a:prstGeom>
          <a:solidFill>
            <a:srgbClr val="009A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Benefits to your team</a:t>
            </a:r>
          </a:p>
          <a:p>
            <a:pPr algn="ctr"/>
            <a:endParaRPr lang="en-US" sz="1800" b="1"/>
          </a:p>
          <a:p>
            <a:pPr algn="ctr"/>
            <a:endParaRPr lang="en-US" sz="500" b="1"/>
          </a:p>
          <a:p>
            <a:pPr marL="285750" indent="-285750">
              <a:buClr>
                <a:schemeClr val="bg1"/>
              </a:buClr>
              <a:buFont typeface="Arial" panose="020B0604020202020204" pitchFamily="34" charset="0"/>
              <a:buChar char="•"/>
            </a:pPr>
            <a:r>
              <a:rPr lang="en-US"/>
              <a:t>Building relationships with team members across the interface </a:t>
            </a:r>
          </a:p>
          <a:p>
            <a:pPr marL="285750" indent="-285750">
              <a:buClr>
                <a:schemeClr val="bg1"/>
              </a:buClr>
              <a:buFont typeface="Arial" panose="020B0604020202020204" pitchFamily="34" charset="0"/>
              <a:buChar char="•"/>
            </a:pPr>
            <a:r>
              <a:rPr lang="en-US"/>
              <a:t>Working together on a specific problem to create positive change </a:t>
            </a:r>
          </a:p>
          <a:p>
            <a:pPr marL="285750" indent="-285750">
              <a:buClr>
                <a:schemeClr val="bg1"/>
              </a:buClr>
              <a:buFont typeface="Arial" panose="020B0604020202020204" pitchFamily="34" charset="0"/>
              <a:buChar char="•"/>
            </a:pPr>
            <a:r>
              <a:rPr lang="en-US"/>
              <a:t>Understanding the power of communication, teamwork and culture </a:t>
            </a:r>
          </a:p>
          <a:p>
            <a:pPr marL="285750" indent="-285750">
              <a:buClr>
                <a:schemeClr val="bg1"/>
              </a:buClr>
              <a:buFont typeface="Arial" panose="020B0604020202020204" pitchFamily="34" charset="0"/>
              <a:buChar char="•"/>
            </a:pPr>
            <a:r>
              <a:rPr lang="en-US"/>
              <a:t>Sharing learning, creating understanding and strengthening partnerships </a:t>
            </a:r>
          </a:p>
          <a:p>
            <a:pPr marL="285750" indent="-285750">
              <a:buClr>
                <a:schemeClr val="bg1"/>
              </a:buClr>
              <a:buFont typeface="Arial" panose="020B0604020202020204" pitchFamily="34" charset="0"/>
              <a:buChar char="•"/>
            </a:pPr>
            <a:r>
              <a:rPr lang="en-US"/>
              <a:t>Working together to improve services to patients </a:t>
            </a:r>
            <a:endParaRPr lang="en-GB"/>
          </a:p>
        </p:txBody>
      </p:sp>
      <p:sp>
        <p:nvSpPr>
          <p:cNvPr id="19" name="Rectangle 18">
            <a:extLst>
              <a:ext uri="{FF2B5EF4-FFF2-40B4-BE49-F238E27FC236}">
                <a16:creationId xmlns:a16="http://schemas.microsoft.com/office/drawing/2014/main" id="{703DE39B-FA01-AE87-5A3C-3510211F2F78}"/>
              </a:ext>
            </a:extLst>
          </p:cNvPr>
          <p:cNvSpPr/>
          <p:nvPr/>
        </p:nvSpPr>
        <p:spPr>
          <a:xfrm>
            <a:off x="184338" y="7333202"/>
            <a:ext cx="7190997" cy="2450342"/>
          </a:xfrm>
          <a:prstGeom prst="rect">
            <a:avLst/>
          </a:prstGeom>
          <a:solidFill>
            <a:srgbClr val="26C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a:t>Benefits to patients </a:t>
            </a:r>
          </a:p>
          <a:p>
            <a:pPr algn="ctr"/>
            <a:endParaRPr lang="en-US" sz="1800" b="1"/>
          </a:p>
          <a:p>
            <a:pPr algn="ctr"/>
            <a:endParaRPr lang="en-US" sz="500" b="1"/>
          </a:p>
          <a:p>
            <a:pPr marL="285750" indent="-285750">
              <a:buClr>
                <a:schemeClr val="bg1"/>
              </a:buClr>
              <a:buFont typeface="Arial" panose="020B0604020202020204" pitchFamily="34" charset="0"/>
              <a:buChar char="•"/>
            </a:pPr>
            <a:r>
              <a:rPr lang="en-US"/>
              <a:t>Working together as a team to improve patient experience across the interface</a:t>
            </a:r>
          </a:p>
          <a:p>
            <a:pPr marL="285750" indent="-285750">
              <a:buClr>
                <a:schemeClr val="bg1"/>
              </a:buClr>
              <a:buFont typeface="Arial" panose="020B0604020202020204" pitchFamily="34" charset="0"/>
              <a:buChar char="•"/>
            </a:pPr>
            <a:r>
              <a:rPr lang="en-US"/>
              <a:t>Improving accessibility, communication with patients and continuity of care </a:t>
            </a:r>
          </a:p>
          <a:p>
            <a:pPr marL="285750" indent="-285750">
              <a:buClr>
                <a:schemeClr val="bg1"/>
              </a:buClr>
              <a:buFont typeface="Arial" panose="020B0604020202020204" pitchFamily="34" charset="0"/>
              <a:buChar char="•"/>
            </a:pPr>
            <a:r>
              <a:rPr lang="en-US"/>
              <a:t>Some of your improvements will help reduce time wasted by patients </a:t>
            </a:r>
          </a:p>
          <a:p>
            <a:pPr marL="285750" indent="-285750">
              <a:buClr>
                <a:schemeClr val="bg1"/>
              </a:buClr>
              <a:buFont typeface="Arial" panose="020B0604020202020204" pitchFamily="34" charset="0"/>
              <a:buChar char="•"/>
            </a:pPr>
            <a:r>
              <a:rPr lang="en-US"/>
              <a:t>Their care is provided and completed in the right person by the right profession </a:t>
            </a:r>
            <a:endParaRPr lang="en-GB"/>
          </a:p>
        </p:txBody>
      </p:sp>
    </p:spTree>
    <p:extLst>
      <p:ext uri="{BB962C8B-B14F-4D97-AF65-F5344CB8AC3E}">
        <p14:creationId xmlns:p14="http://schemas.microsoft.com/office/powerpoint/2010/main" val="3676142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5EA0C-496C-3F73-A681-69C708CFB25E}"/>
              </a:ext>
            </a:extLst>
          </p:cNvPr>
          <p:cNvSpPr>
            <a:spLocks noGrp="1"/>
          </p:cNvSpPr>
          <p:nvPr>
            <p:ph type="title"/>
          </p:nvPr>
        </p:nvSpPr>
        <p:spPr>
          <a:xfrm>
            <a:off x="1462877" y="504916"/>
            <a:ext cx="5766396" cy="1190400"/>
          </a:xfrm>
        </p:spPr>
        <p:txBody>
          <a:bodyPr>
            <a:noAutofit/>
          </a:bodyPr>
          <a:lstStyle/>
          <a:p>
            <a:pPr algn="ctr"/>
            <a:r>
              <a:rPr lang="en-GB" sz="3200">
                <a:solidFill>
                  <a:srgbClr val="26CCB8"/>
                </a:solidFill>
                <a:latin typeface="Poppins"/>
                <a:cs typeface="Poppins"/>
              </a:rPr>
              <a:t>Understanding human factors</a:t>
            </a:r>
            <a:endParaRPr lang="en-US"/>
          </a:p>
        </p:txBody>
      </p:sp>
      <p:sp>
        <p:nvSpPr>
          <p:cNvPr id="3" name="Text Placeholder 2">
            <a:extLst>
              <a:ext uri="{FF2B5EF4-FFF2-40B4-BE49-F238E27FC236}">
                <a16:creationId xmlns:a16="http://schemas.microsoft.com/office/drawing/2014/main" id="{6DE9A18F-A213-A758-3ABF-757F897AD07D}"/>
              </a:ext>
            </a:extLst>
          </p:cNvPr>
          <p:cNvSpPr>
            <a:spLocks noGrp="1"/>
          </p:cNvSpPr>
          <p:nvPr>
            <p:ph type="body" idx="1"/>
          </p:nvPr>
        </p:nvSpPr>
        <p:spPr>
          <a:xfrm>
            <a:off x="1499390" y="1792837"/>
            <a:ext cx="5748135" cy="7101600"/>
          </a:xfrm>
        </p:spPr>
        <p:txBody>
          <a:bodyPr/>
          <a:lstStyle/>
          <a:p>
            <a:pPr>
              <a:lnSpc>
                <a:spcPct val="100000"/>
              </a:lnSpc>
            </a:pPr>
            <a:r>
              <a:rPr lang="en-GB" sz="1200">
                <a:solidFill>
                  <a:schemeClr val="tx1"/>
                </a:solidFill>
                <a:latin typeface="Poppins"/>
              </a:rPr>
              <a:t>Human Factors works best when expertise is part of the whole system. This allows us to combine a focus on people’s needs with the process improvements used in Quality Improvement. </a:t>
            </a:r>
            <a:endParaRPr lang="en-US" sz="1200">
              <a:solidFill>
                <a:schemeClr val="tx1"/>
              </a:solidFill>
              <a:latin typeface="Poppins"/>
            </a:endParaRPr>
          </a:p>
          <a:p>
            <a:pPr>
              <a:lnSpc>
                <a:spcPct val="100000"/>
              </a:lnSpc>
            </a:pPr>
            <a:endParaRPr lang="en-GB" sz="1200">
              <a:solidFill>
                <a:schemeClr val="tx1"/>
              </a:solidFill>
              <a:latin typeface="Poppins"/>
            </a:endParaRPr>
          </a:p>
          <a:p>
            <a:pPr>
              <a:lnSpc>
                <a:spcPct val="100000"/>
              </a:lnSpc>
            </a:pPr>
            <a:r>
              <a:rPr lang="en-GB" sz="1200">
                <a:solidFill>
                  <a:schemeClr val="tx1"/>
                </a:solidFill>
                <a:latin typeface="Poppins"/>
                <a:hlinkClick r:id="rId2">
                  <a:extLst>
                    <a:ext uri="{A12FA001-AC4F-418D-AE19-62706E023703}">
                      <ahyp:hlinkClr xmlns:ahyp="http://schemas.microsoft.com/office/drawing/2018/hyperlinkcolor" val="tx"/>
                    </a:ext>
                  </a:extLst>
                </a:hlinkClick>
              </a:rPr>
              <a:t>The CIEHF’s Human Factors in Health &amp; Social Care White Paper</a:t>
            </a:r>
            <a:r>
              <a:rPr lang="en-GB" sz="1200">
                <a:solidFill>
                  <a:schemeClr val="tx1"/>
                </a:solidFill>
                <a:latin typeface="Poppins"/>
              </a:rPr>
              <a:t> has a tiered system for this level of understanding.</a:t>
            </a:r>
            <a:endParaRPr lang="en-US" sz="1200">
              <a:solidFill>
                <a:schemeClr val="tx1"/>
              </a:solidFill>
              <a:latin typeface="Poppins"/>
            </a:endParaRPr>
          </a:p>
          <a:p>
            <a:pPr marL="82550" indent="0">
              <a:lnSpc>
                <a:spcPct val="114999"/>
              </a:lnSpc>
              <a:buNone/>
            </a:pPr>
            <a:endParaRPr lang="en-GB"/>
          </a:p>
        </p:txBody>
      </p:sp>
      <p:sp>
        <p:nvSpPr>
          <p:cNvPr id="4" name="Slide Number Placeholder 3">
            <a:extLst>
              <a:ext uri="{FF2B5EF4-FFF2-40B4-BE49-F238E27FC236}">
                <a16:creationId xmlns:a16="http://schemas.microsoft.com/office/drawing/2014/main" id="{6F8D515B-002E-AC69-D572-3C814B0AC82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5</a:t>
            </a:fld>
            <a:endParaRPr lang="en-GB"/>
          </a:p>
        </p:txBody>
      </p:sp>
      <p:sp>
        <p:nvSpPr>
          <p:cNvPr id="6" name="Google Shape;108;p18">
            <a:extLst>
              <a:ext uri="{FF2B5EF4-FFF2-40B4-BE49-F238E27FC236}">
                <a16:creationId xmlns:a16="http://schemas.microsoft.com/office/drawing/2014/main" id="{0E87308D-32F1-11D5-CEB4-697237A71ABF}"/>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568B17D6-310E-EFAD-F841-89C43921E5AB}"/>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UNDERSTANDING HUMAN FACTORS</a:t>
            </a:r>
          </a:p>
        </p:txBody>
      </p:sp>
      <p:pic>
        <p:nvPicPr>
          <p:cNvPr id="9" name="Picture 8" descr="A diagram of a pyramid&#10;&#10;AI-generated content may be incorrect.">
            <a:extLst>
              <a:ext uri="{FF2B5EF4-FFF2-40B4-BE49-F238E27FC236}">
                <a16:creationId xmlns:a16="http://schemas.microsoft.com/office/drawing/2014/main" id="{ABCD084C-5291-D967-97F7-7B9081F60F78}"/>
              </a:ext>
            </a:extLst>
          </p:cNvPr>
          <p:cNvPicPr>
            <a:picLocks noChangeAspect="1"/>
          </p:cNvPicPr>
          <p:nvPr/>
        </p:nvPicPr>
        <p:blipFill>
          <a:blip r:embed="rId3"/>
          <a:srcRect l="6186" r="5802" b="-2862"/>
          <a:stretch>
            <a:fillRect/>
          </a:stretch>
        </p:blipFill>
        <p:spPr>
          <a:xfrm>
            <a:off x="1215096" y="3531651"/>
            <a:ext cx="6239806" cy="4516709"/>
          </a:xfrm>
          <a:prstGeom prst="rect">
            <a:avLst/>
          </a:prstGeom>
        </p:spPr>
      </p:pic>
    </p:spTree>
    <p:extLst>
      <p:ext uri="{BB962C8B-B14F-4D97-AF65-F5344CB8AC3E}">
        <p14:creationId xmlns:p14="http://schemas.microsoft.com/office/powerpoint/2010/main" val="2377301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B6087-9F5C-4F2E-CAD8-2888DDAF6D26}"/>
              </a:ext>
            </a:extLst>
          </p:cNvPr>
          <p:cNvSpPr>
            <a:spLocks noGrp="1"/>
          </p:cNvSpPr>
          <p:nvPr>
            <p:ph type="title"/>
          </p:nvPr>
        </p:nvSpPr>
        <p:spPr>
          <a:xfrm>
            <a:off x="1189075" y="249158"/>
            <a:ext cx="5821175" cy="1190400"/>
          </a:xfrm>
        </p:spPr>
        <p:txBody>
          <a:bodyPr>
            <a:normAutofit/>
          </a:bodyPr>
          <a:lstStyle/>
          <a:p>
            <a:pPr algn="ctr"/>
            <a:r>
              <a:rPr lang="en-GB" sz="3200">
                <a:solidFill>
                  <a:srgbClr val="26CCB8"/>
                </a:solidFill>
                <a:latin typeface="Poppins"/>
                <a:cs typeface="Poppins"/>
              </a:rPr>
              <a:t>Our leadership way</a:t>
            </a:r>
            <a:endParaRPr lang="en-US"/>
          </a:p>
        </p:txBody>
      </p:sp>
      <p:sp>
        <p:nvSpPr>
          <p:cNvPr id="3" name="Text Placeholder 2">
            <a:extLst>
              <a:ext uri="{FF2B5EF4-FFF2-40B4-BE49-F238E27FC236}">
                <a16:creationId xmlns:a16="http://schemas.microsoft.com/office/drawing/2014/main" id="{96651916-6B25-B377-38E6-99A89EFE083F}"/>
              </a:ext>
            </a:extLst>
          </p:cNvPr>
          <p:cNvSpPr>
            <a:spLocks noGrp="1"/>
          </p:cNvSpPr>
          <p:nvPr>
            <p:ph type="body" idx="1"/>
          </p:nvPr>
        </p:nvSpPr>
        <p:spPr>
          <a:xfrm>
            <a:off x="1134189" y="1098636"/>
            <a:ext cx="6131596" cy="7101600"/>
          </a:xfrm>
        </p:spPr>
        <p:txBody>
          <a:bodyPr>
            <a:normAutofit/>
          </a:bodyPr>
          <a:lstStyle/>
          <a:p>
            <a:r>
              <a:rPr lang="en-GB" sz="1200">
                <a:solidFill>
                  <a:srgbClr val="212B32"/>
                </a:solidFill>
                <a:latin typeface="Poppins"/>
              </a:rPr>
              <a:t>Co-created with thousands of our NHS people, Our Leadership Way sets out the compassionate and inclusive behaviours we want all our leaders at every level to show towards us as individuals and our colleagues.</a:t>
            </a:r>
          </a:p>
          <a:p>
            <a:pPr marL="82550" indent="0">
              <a:lnSpc>
                <a:spcPct val="114999"/>
              </a:lnSpc>
              <a:buNone/>
            </a:pPr>
            <a:endParaRPr lang="en-GB" sz="1200">
              <a:solidFill>
                <a:srgbClr val="212B32"/>
              </a:solidFill>
              <a:latin typeface="Poppins"/>
            </a:endParaRPr>
          </a:p>
          <a:p>
            <a:pPr>
              <a:lnSpc>
                <a:spcPct val="114999"/>
              </a:lnSpc>
            </a:pPr>
            <a:r>
              <a:rPr lang="en-GB" sz="1200">
                <a:solidFill>
                  <a:srgbClr val="212B32"/>
                </a:solidFill>
                <a:latin typeface="Poppins"/>
              </a:rPr>
              <a:t>Complementing the </a:t>
            </a:r>
            <a:r>
              <a:rPr lang="en-GB" sz="1200">
                <a:solidFill>
                  <a:srgbClr val="212B32"/>
                </a:solidFill>
                <a:latin typeface="Poppins"/>
                <a:hlinkClick r:id="rId2">
                  <a:extLst>
                    <a:ext uri="{A12FA001-AC4F-418D-AE19-62706E023703}">
                      <ahyp:hlinkClr xmlns:ahyp="http://schemas.microsoft.com/office/drawing/2018/hyperlinkcolor" val="tx"/>
                    </a:ext>
                  </a:extLst>
                </a:hlinkClick>
              </a:rPr>
              <a:t>NHS People Promise</a:t>
            </a:r>
            <a:r>
              <a:rPr lang="en-GB" sz="1200">
                <a:solidFill>
                  <a:srgbClr val="212B32"/>
                </a:solidFill>
                <a:latin typeface="Poppins"/>
              </a:rPr>
              <a:t>, Our Leadership Way formalises the approach our NHS leaders should take. Our Leadership Way sets out the compassionate and inclusive behaviours we want leaders at all levels to show towards us as individuals and our colleagues. It introduces how leaders at every level across the NHS can help raise the standards of leadership by committing to compassionate and inclusive leadership, supported by a culture of lifelong learning and development. It describes how we can operate at our best and is a tool for leaders to use to consider how their behaviour impacts on the cultures they create.</a:t>
            </a:r>
          </a:p>
          <a:p>
            <a:pPr>
              <a:lnSpc>
                <a:spcPct val="114999"/>
              </a:lnSpc>
            </a:pPr>
            <a:endParaRPr lang="en-GB" sz="1200">
              <a:solidFill>
                <a:srgbClr val="212B32"/>
              </a:solidFill>
              <a:latin typeface="Poppins"/>
            </a:endParaRPr>
          </a:p>
          <a:p>
            <a:pPr marL="82550" indent="0">
              <a:lnSpc>
                <a:spcPct val="114999"/>
              </a:lnSpc>
              <a:buNone/>
            </a:pPr>
            <a:r>
              <a:rPr lang="en-GB" b="1">
                <a:solidFill>
                  <a:srgbClr val="212B32"/>
                </a:solidFill>
              </a:rPr>
              <a:t>Why have Our Leadership Way?</a:t>
            </a:r>
            <a:endParaRPr lang="en-GB" sz="1200">
              <a:solidFill>
                <a:srgbClr val="212B32"/>
              </a:solidFill>
              <a:latin typeface="Poppins"/>
            </a:endParaRPr>
          </a:p>
          <a:p>
            <a:pPr>
              <a:lnSpc>
                <a:spcPct val="114999"/>
              </a:lnSpc>
            </a:pPr>
            <a:r>
              <a:rPr lang="en-GB" sz="1200">
                <a:solidFill>
                  <a:srgbClr val="212B32"/>
                </a:solidFill>
                <a:latin typeface="Poppins"/>
              </a:rPr>
              <a:t>Our Leadership Way is about promoting the right behaviours and signalling that leadership success is not just about what we deliver but how we deliver it. This is a tool for leaders to use to consider how their behaviour impacts on our </a:t>
            </a:r>
            <a:r>
              <a:rPr lang="en-GB" sz="1200">
                <a:solidFill>
                  <a:srgbClr val="212B32"/>
                </a:solidFill>
                <a:latin typeface="Poppins"/>
                <a:hlinkClick r:id="rId3">
                  <a:extLst>
                    <a:ext uri="{A12FA001-AC4F-418D-AE19-62706E023703}">
                      <ahyp:hlinkClr xmlns:ahyp="http://schemas.microsoft.com/office/drawing/2018/hyperlinkcolor" val="tx"/>
                    </a:ext>
                  </a:extLst>
                </a:hlinkClick>
              </a:rPr>
              <a:t>NHS People Promise</a:t>
            </a:r>
            <a:r>
              <a:rPr lang="en-GB" sz="1200">
                <a:solidFill>
                  <a:srgbClr val="212B32"/>
                </a:solidFill>
                <a:latin typeface="Poppins"/>
              </a:rPr>
              <a:t> and the culture they aspire to create. Good leadership:</a:t>
            </a:r>
          </a:p>
          <a:p>
            <a:pPr>
              <a:lnSpc>
                <a:spcPct val="114999"/>
              </a:lnSpc>
            </a:pPr>
            <a:r>
              <a:rPr lang="en-GB" sz="1200">
                <a:solidFill>
                  <a:srgbClr val="212B32"/>
                </a:solidFill>
                <a:latin typeface="Poppins"/>
              </a:rPr>
              <a:t>Enables individuals and teams to perform at their best</a:t>
            </a:r>
          </a:p>
          <a:p>
            <a:pPr>
              <a:lnSpc>
                <a:spcPct val="114999"/>
              </a:lnSpc>
            </a:pPr>
            <a:r>
              <a:rPr lang="en-GB" sz="1200">
                <a:solidFill>
                  <a:srgbClr val="212B32"/>
                </a:solidFill>
                <a:latin typeface="Poppins"/>
              </a:rPr>
              <a:t>Makes people feel valued and</a:t>
            </a:r>
          </a:p>
          <a:p>
            <a:pPr>
              <a:lnSpc>
                <a:spcPct val="114999"/>
              </a:lnSpc>
            </a:pPr>
            <a:r>
              <a:rPr lang="en-GB" sz="1200">
                <a:solidFill>
                  <a:srgbClr val="212B32"/>
                </a:solidFill>
                <a:latin typeface="Poppins"/>
              </a:rPr>
              <a:t>Provides better, safer more effective patient care.</a:t>
            </a:r>
          </a:p>
          <a:p>
            <a:pPr>
              <a:lnSpc>
                <a:spcPct val="114999"/>
              </a:lnSpc>
            </a:pPr>
            <a:endParaRPr lang="en-GB" sz="1200">
              <a:solidFill>
                <a:srgbClr val="212B32"/>
              </a:solidFill>
              <a:latin typeface="Poppins"/>
            </a:endParaRPr>
          </a:p>
        </p:txBody>
      </p:sp>
      <p:sp>
        <p:nvSpPr>
          <p:cNvPr id="4" name="Slide Number Placeholder 3">
            <a:extLst>
              <a:ext uri="{FF2B5EF4-FFF2-40B4-BE49-F238E27FC236}">
                <a16:creationId xmlns:a16="http://schemas.microsoft.com/office/drawing/2014/main" id="{F23A487A-CE1E-428D-9A08-90C553641B43}"/>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6</a:t>
            </a:fld>
            <a:endParaRPr lang="en-GB"/>
          </a:p>
        </p:txBody>
      </p:sp>
      <p:sp>
        <p:nvSpPr>
          <p:cNvPr id="6" name="Google Shape;108;p18">
            <a:extLst>
              <a:ext uri="{FF2B5EF4-FFF2-40B4-BE49-F238E27FC236}">
                <a16:creationId xmlns:a16="http://schemas.microsoft.com/office/drawing/2014/main" id="{3A4DC1D6-3256-BB61-C29B-33C833FA2C35}"/>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D4280110-5320-E345-D398-01E8A22C6F74}"/>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OUR LEADERSHIP WAY</a:t>
            </a:r>
          </a:p>
        </p:txBody>
      </p:sp>
      <p:pic>
        <p:nvPicPr>
          <p:cNvPr id="9" name="Picture 8" descr="A blue poster with text and images of hands holding a heart&#10;&#10;AI-generated content may be incorrect.">
            <a:extLst>
              <a:ext uri="{FF2B5EF4-FFF2-40B4-BE49-F238E27FC236}">
                <a16:creationId xmlns:a16="http://schemas.microsoft.com/office/drawing/2014/main" id="{369D7467-D504-9B04-44B4-9C3C814B71F6}"/>
              </a:ext>
            </a:extLst>
          </p:cNvPr>
          <p:cNvPicPr>
            <a:picLocks noChangeAspect="1"/>
          </p:cNvPicPr>
          <p:nvPr/>
        </p:nvPicPr>
        <p:blipFill>
          <a:blip r:embed="rId4"/>
          <a:srcRect l="-511" r="15191" b="124"/>
          <a:stretch>
            <a:fillRect/>
          </a:stretch>
        </p:blipFill>
        <p:spPr>
          <a:xfrm>
            <a:off x="1404292" y="6879085"/>
            <a:ext cx="5608578" cy="3814312"/>
          </a:xfrm>
          <a:prstGeom prst="rect">
            <a:avLst/>
          </a:prstGeom>
        </p:spPr>
      </p:pic>
    </p:spTree>
    <p:extLst>
      <p:ext uri="{BB962C8B-B14F-4D97-AF65-F5344CB8AC3E}">
        <p14:creationId xmlns:p14="http://schemas.microsoft.com/office/powerpoint/2010/main" val="1328414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98D073-C446-7307-2CDD-7D213EDACBEA}"/>
              </a:ext>
            </a:extLst>
          </p:cNvPr>
          <p:cNvSpPr>
            <a:spLocks noGrp="1"/>
          </p:cNvSpPr>
          <p:nvPr>
            <p:ph type="title"/>
          </p:nvPr>
        </p:nvSpPr>
        <p:spPr>
          <a:xfrm>
            <a:off x="1353318" y="504916"/>
            <a:ext cx="5875955" cy="1190400"/>
          </a:xfrm>
        </p:spPr>
        <p:txBody>
          <a:bodyPr>
            <a:noAutofit/>
          </a:bodyPr>
          <a:lstStyle/>
          <a:p>
            <a:pPr algn="ctr"/>
            <a:r>
              <a:rPr lang="en-GB" sz="3200" dirty="0">
                <a:solidFill>
                  <a:srgbClr val="26CCB8"/>
                </a:solidFill>
                <a:latin typeface="Poppins"/>
                <a:cs typeface="Poppins"/>
              </a:rPr>
              <a:t>Our leadership way –  </a:t>
            </a:r>
            <a:br>
              <a:rPr lang="en-GB" sz="3200">
                <a:solidFill>
                  <a:srgbClr val="26CCB8"/>
                </a:solidFill>
                <a:latin typeface="Poppins"/>
                <a:cs typeface="Poppins"/>
              </a:rPr>
            </a:br>
            <a:r>
              <a:rPr lang="en-GB" sz="3200" dirty="0">
                <a:solidFill>
                  <a:srgbClr val="26CCB8"/>
                </a:solidFill>
                <a:latin typeface="Poppins"/>
                <a:cs typeface="Poppins"/>
              </a:rPr>
              <a:t>6 principles</a:t>
            </a:r>
            <a:endParaRPr lang="en-US" dirty="0"/>
          </a:p>
        </p:txBody>
      </p:sp>
      <p:sp>
        <p:nvSpPr>
          <p:cNvPr id="4" name="Slide Number Placeholder 3">
            <a:extLst>
              <a:ext uri="{FF2B5EF4-FFF2-40B4-BE49-F238E27FC236}">
                <a16:creationId xmlns:a16="http://schemas.microsoft.com/office/drawing/2014/main" id="{E335C26B-2600-22C9-C285-739BAF70102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7</a:t>
            </a:fld>
            <a:endParaRPr lang="en-GB"/>
          </a:p>
        </p:txBody>
      </p:sp>
      <p:sp>
        <p:nvSpPr>
          <p:cNvPr id="6" name="Google Shape;108;p18">
            <a:extLst>
              <a:ext uri="{FF2B5EF4-FFF2-40B4-BE49-F238E27FC236}">
                <a16:creationId xmlns:a16="http://schemas.microsoft.com/office/drawing/2014/main" id="{F745B8C8-6DAA-6DD4-09E4-CB6E62A0921B}"/>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AAF62C18-799E-E150-D632-DFB415B4B38B}"/>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dirty="0">
                <a:solidFill>
                  <a:srgbClr val="121A3D"/>
                </a:solidFill>
                <a:latin typeface="Poppins"/>
                <a:ea typeface="Poppins"/>
                <a:cs typeface="Poppins"/>
              </a:rPr>
              <a:t>OUR LEADERSHIP WAY</a:t>
            </a:r>
          </a:p>
        </p:txBody>
      </p:sp>
      <p:pic>
        <p:nvPicPr>
          <p:cNvPr id="9" name="Picture 8" descr="A heart drawn with black lines&#10;&#10;AI-generated content may be incorrect.">
            <a:extLst>
              <a:ext uri="{FF2B5EF4-FFF2-40B4-BE49-F238E27FC236}">
                <a16:creationId xmlns:a16="http://schemas.microsoft.com/office/drawing/2014/main" id="{CDBB5041-30CD-9D66-E3A8-85CA93868CF0}"/>
              </a:ext>
            </a:extLst>
          </p:cNvPr>
          <p:cNvPicPr>
            <a:picLocks noChangeAspect="1"/>
          </p:cNvPicPr>
          <p:nvPr/>
        </p:nvPicPr>
        <p:blipFill>
          <a:blip r:embed="rId2"/>
          <a:stretch>
            <a:fillRect/>
          </a:stretch>
        </p:blipFill>
        <p:spPr>
          <a:xfrm>
            <a:off x="1442741" y="1881119"/>
            <a:ext cx="5811790" cy="2192980"/>
          </a:xfrm>
          <a:prstGeom prst="rect">
            <a:avLst/>
          </a:prstGeom>
        </p:spPr>
      </p:pic>
      <p:pic>
        <p:nvPicPr>
          <p:cNvPr id="10" name="Picture 9" descr="A drawing of a person&amp;#39;s head&#10;&#10;AI-generated content may be incorrect.">
            <a:extLst>
              <a:ext uri="{FF2B5EF4-FFF2-40B4-BE49-F238E27FC236}">
                <a16:creationId xmlns:a16="http://schemas.microsoft.com/office/drawing/2014/main" id="{9499E14D-0A93-5CAE-20BB-094830D287AD}"/>
              </a:ext>
            </a:extLst>
          </p:cNvPr>
          <p:cNvPicPr>
            <a:picLocks noChangeAspect="1"/>
          </p:cNvPicPr>
          <p:nvPr/>
        </p:nvPicPr>
        <p:blipFill>
          <a:blip r:embed="rId3"/>
          <a:stretch>
            <a:fillRect/>
          </a:stretch>
        </p:blipFill>
        <p:spPr>
          <a:xfrm>
            <a:off x="1442903" y="4007992"/>
            <a:ext cx="5830050" cy="2506236"/>
          </a:xfrm>
          <a:prstGeom prst="rect">
            <a:avLst/>
          </a:prstGeom>
        </p:spPr>
      </p:pic>
      <p:pic>
        <p:nvPicPr>
          <p:cNvPr id="11" name="Picture 10" descr="A black and white image of a person&#10;&#10;AI-generated content may be incorrect.">
            <a:extLst>
              <a:ext uri="{FF2B5EF4-FFF2-40B4-BE49-F238E27FC236}">
                <a16:creationId xmlns:a16="http://schemas.microsoft.com/office/drawing/2014/main" id="{159D6FB1-1F5E-76B7-FBD0-F8766C474F0B}"/>
              </a:ext>
            </a:extLst>
          </p:cNvPr>
          <p:cNvPicPr>
            <a:picLocks noChangeAspect="1"/>
          </p:cNvPicPr>
          <p:nvPr/>
        </p:nvPicPr>
        <p:blipFill>
          <a:blip r:embed="rId4"/>
          <a:stretch>
            <a:fillRect/>
          </a:stretch>
        </p:blipFill>
        <p:spPr>
          <a:xfrm>
            <a:off x="1441944" y="6447203"/>
            <a:ext cx="5811791" cy="1701883"/>
          </a:xfrm>
          <a:prstGeom prst="rect">
            <a:avLst/>
          </a:prstGeom>
        </p:spPr>
      </p:pic>
      <p:sp>
        <p:nvSpPr>
          <p:cNvPr id="13" name="TextBox 12">
            <a:extLst>
              <a:ext uri="{FF2B5EF4-FFF2-40B4-BE49-F238E27FC236}">
                <a16:creationId xmlns:a16="http://schemas.microsoft.com/office/drawing/2014/main" id="{0148298B-4D55-442C-AE44-AAB54842284F}"/>
              </a:ext>
            </a:extLst>
          </p:cNvPr>
          <p:cNvSpPr txBox="1"/>
          <p:nvPr/>
        </p:nvSpPr>
        <p:spPr>
          <a:xfrm>
            <a:off x="1404356" y="9008488"/>
            <a:ext cx="5610033"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hlinkClick r:id="rId5"/>
              </a:rPr>
              <a:t>For more information please visit - Our Leadership Way – Leadership Academy</a:t>
            </a:r>
            <a:endParaRPr lang="en-US"/>
          </a:p>
        </p:txBody>
      </p:sp>
    </p:spTree>
    <p:extLst>
      <p:ext uri="{BB962C8B-B14F-4D97-AF65-F5344CB8AC3E}">
        <p14:creationId xmlns:p14="http://schemas.microsoft.com/office/powerpoint/2010/main" val="12475872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diagram of a company&amp;#39;s company&amp;#39;s company&amp;#39;s company&amp;#39;s company&amp;#39;s company&amp;#39;s company&amp;#39;s company&amp;#39;s company&amp;#39;s company&amp;#39;s company&amp;#39;s company&amp;#39;&#10;&#10;AI-generated content may be incorrect.">
            <a:extLst>
              <a:ext uri="{FF2B5EF4-FFF2-40B4-BE49-F238E27FC236}">
                <a16:creationId xmlns:a16="http://schemas.microsoft.com/office/drawing/2014/main" id="{5AF67EF5-2B68-D4BE-00E4-6D1836CBAA06}"/>
              </a:ext>
            </a:extLst>
          </p:cNvPr>
          <p:cNvPicPr>
            <a:picLocks noChangeAspect="1"/>
          </p:cNvPicPr>
          <p:nvPr/>
        </p:nvPicPr>
        <p:blipFill>
          <a:blip r:embed="rId2"/>
          <a:stretch>
            <a:fillRect/>
          </a:stretch>
        </p:blipFill>
        <p:spPr>
          <a:xfrm>
            <a:off x="1150369" y="5731461"/>
            <a:ext cx="6450893" cy="4960019"/>
          </a:xfrm>
          <a:prstGeom prst="rect">
            <a:avLst/>
          </a:prstGeom>
        </p:spPr>
      </p:pic>
      <p:sp>
        <p:nvSpPr>
          <p:cNvPr id="2" name="Title 1">
            <a:extLst>
              <a:ext uri="{FF2B5EF4-FFF2-40B4-BE49-F238E27FC236}">
                <a16:creationId xmlns:a16="http://schemas.microsoft.com/office/drawing/2014/main" id="{959ED13C-BCE1-9728-309C-1206FCBD3274}"/>
              </a:ext>
            </a:extLst>
          </p:cNvPr>
          <p:cNvSpPr>
            <a:spLocks noGrp="1"/>
          </p:cNvSpPr>
          <p:nvPr>
            <p:ph type="title"/>
          </p:nvPr>
        </p:nvSpPr>
        <p:spPr>
          <a:xfrm>
            <a:off x="1426211" y="504916"/>
            <a:ext cx="6131597" cy="1190400"/>
          </a:xfrm>
        </p:spPr>
        <p:txBody>
          <a:bodyPr>
            <a:normAutofit/>
          </a:bodyPr>
          <a:lstStyle/>
          <a:p>
            <a:r>
              <a:rPr lang="en-GB" sz="3200">
                <a:solidFill>
                  <a:srgbClr val="26CCB8"/>
                </a:solidFill>
                <a:latin typeface="Poppins"/>
                <a:cs typeface="Poppins"/>
              </a:rPr>
              <a:t>Compassionate Leadership</a:t>
            </a:r>
          </a:p>
        </p:txBody>
      </p:sp>
      <p:sp>
        <p:nvSpPr>
          <p:cNvPr id="3" name="Text Placeholder 2">
            <a:extLst>
              <a:ext uri="{FF2B5EF4-FFF2-40B4-BE49-F238E27FC236}">
                <a16:creationId xmlns:a16="http://schemas.microsoft.com/office/drawing/2014/main" id="{B9467654-03C9-6552-4EE9-2C8696BAFDF8}"/>
              </a:ext>
            </a:extLst>
          </p:cNvPr>
          <p:cNvSpPr>
            <a:spLocks noGrp="1"/>
          </p:cNvSpPr>
          <p:nvPr>
            <p:ph type="body" idx="1"/>
          </p:nvPr>
        </p:nvSpPr>
        <p:spPr>
          <a:xfrm>
            <a:off x="1152465" y="1317857"/>
            <a:ext cx="6076816" cy="7101600"/>
          </a:xfrm>
        </p:spPr>
        <p:txBody>
          <a:bodyPr>
            <a:normAutofit/>
          </a:bodyPr>
          <a:lstStyle/>
          <a:p>
            <a:r>
              <a:rPr lang="en-GB" sz="1200">
                <a:solidFill>
                  <a:srgbClr val="212B32"/>
                </a:solidFill>
                <a:latin typeface="Poppins"/>
              </a:rPr>
              <a:t>Leaders who model compassion, inclusion and a focus on improvement are key to creating cultures where diversity is valued, people feel they belong and are empowered to deliver great care and patient experience.</a:t>
            </a:r>
          </a:p>
          <a:p>
            <a:pPr marL="82550" indent="0">
              <a:lnSpc>
                <a:spcPct val="114999"/>
              </a:lnSpc>
              <a:buNone/>
            </a:pPr>
            <a:endParaRPr lang="en-GB" sz="1200">
              <a:solidFill>
                <a:srgbClr val="212B32"/>
              </a:solidFill>
              <a:latin typeface="Poppins"/>
            </a:endParaRPr>
          </a:p>
          <a:p>
            <a:pPr>
              <a:lnSpc>
                <a:spcPct val="114999"/>
              </a:lnSpc>
            </a:pPr>
            <a:r>
              <a:rPr lang="en-GB" sz="1200">
                <a:solidFill>
                  <a:srgbClr val="212B32"/>
                </a:solidFill>
                <a:latin typeface="Poppins"/>
              </a:rPr>
              <a:t>Continuous improvement depends on staff feeling safe and empowered to improve services using tried and tested improvement approaches in partnership with patients, families and communities. Where leaders act with compassion, staff feel valued, engaged and enabled to show compassion themselves. They feel obliged to speak up when something is wrong and empowered to continuously improve.</a:t>
            </a:r>
          </a:p>
          <a:p>
            <a:pPr>
              <a:lnSpc>
                <a:spcPct val="114999"/>
              </a:lnSpc>
            </a:pPr>
            <a:endParaRPr lang="en-GB" sz="1200">
              <a:solidFill>
                <a:srgbClr val="212B32"/>
              </a:solidFill>
              <a:latin typeface="Poppins"/>
            </a:endParaRPr>
          </a:p>
          <a:p>
            <a:pPr>
              <a:lnSpc>
                <a:spcPct val="114999"/>
              </a:lnSpc>
            </a:pPr>
            <a:r>
              <a:rPr lang="en-GB" sz="1200">
                <a:solidFill>
                  <a:srgbClr val="212B32"/>
                </a:solidFill>
                <a:latin typeface="Poppins"/>
              </a:rPr>
              <a:t>To ensure wellbeing and motivation at work, and to minimise workplace stress, research evidence suggests that people have three core needs – autonomy, belonging and contribution – and all three must be met for people to flourish and thrive at work. The initial research and review carried out by Dr Micharl West in Sept 2020 identified eight key areas where action is needed to ensure that these three core needs are met (see Figure 1, below).</a:t>
            </a:r>
          </a:p>
          <a:p>
            <a:pPr marL="82550" indent="0">
              <a:lnSpc>
                <a:spcPct val="114999"/>
              </a:lnSpc>
              <a:buNone/>
            </a:pPr>
            <a:endParaRPr lang="en-GB" sz="1200">
              <a:solidFill>
                <a:srgbClr val="212B32"/>
              </a:solidFill>
              <a:latin typeface="Poppins"/>
            </a:endParaRPr>
          </a:p>
          <a:p>
            <a:pPr>
              <a:lnSpc>
                <a:spcPct val="114999"/>
              </a:lnSpc>
            </a:pPr>
            <a:endParaRPr lang="en-GB" sz="1200">
              <a:solidFill>
                <a:srgbClr val="212B32"/>
              </a:solidFill>
              <a:latin typeface="Poppins"/>
            </a:endParaRPr>
          </a:p>
          <a:p>
            <a:pPr>
              <a:lnSpc>
                <a:spcPct val="114999"/>
              </a:lnSpc>
            </a:pPr>
            <a:endParaRPr lang="en-GB" sz="1200">
              <a:solidFill>
                <a:srgbClr val="212B32"/>
              </a:solidFill>
              <a:latin typeface="Poppins"/>
            </a:endParaRPr>
          </a:p>
        </p:txBody>
      </p:sp>
      <p:sp>
        <p:nvSpPr>
          <p:cNvPr id="4" name="Slide Number Placeholder 3">
            <a:extLst>
              <a:ext uri="{FF2B5EF4-FFF2-40B4-BE49-F238E27FC236}">
                <a16:creationId xmlns:a16="http://schemas.microsoft.com/office/drawing/2014/main" id="{1703E16A-D525-BFC2-125A-C5E4922DDFB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8</a:t>
            </a:fld>
            <a:endParaRPr lang="en-GB"/>
          </a:p>
        </p:txBody>
      </p:sp>
      <p:sp>
        <p:nvSpPr>
          <p:cNvPr id="6" name="Google Shape;108;p18">
            <a:extLst>
              <a:ext uri="{FF2B5EF4-FFF2-40B4-BE49-F238E27FC236}">
                <a16:creationId xmlns:a16="http://schemas.microsoft.com/office/drawing/2014/main" id="{7310A319-057D-D775-00DA-E3A3DF5F19BC}"/>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70379385-8ED5-31EF-2F7D-6AD25165AFBB}"/>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COMPASSIONATE LEADERSHIP</a:t>
            </a:r>
          </a:p>
        </p:txBody>
      </p:sp>
    </p:spTree>
    <p:extLst>
      <p:ext uri="{BB962C8B-B14F-4D97-AF65-F5344CB8AC3E}">
        <p14:creationId xmlns:p14="http://schemas.microsoft.com/office/powerpoint/2010/main" val="3631033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6848D4-79C1-F485-7E82-9CFCDE1064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02E93DA-F5F6-B66E-3F74-5AE4B17B3C2A}"/>
              </a:ext>
            </a:extLst>
          </p:cNvPr>
          <p:cNvSpPr>
            <a:spLocks noGrp="1"/>
          </p:cNvSpPr>
          <p:nvPr>
            <p:ph type="title"/>
          </p:nvPr>
        </p:nvSpPr>
        <p:spPr>
          <a:xfrm>
            <a:off x="1371487" y="504917"/>
            <a:ext cx="6076817" cy="1190400"/>
          </a:xfrm>
        </p:spPr>
        <p:txBody>
          <a:bodyPr>
            <a:normAutofit fontScale="90000"/>
          </a:bodyPr>
          <a:lstStyle/>
          <a:p>
            <a:pPr algn="ctr"/>
            <a:r>
              <a:rPr lang="en-GB" sz="3200">
                <a:solidFill>
                  <a:srgbClr val="26CCB8"/>
                </a:solidFill>
                <a:latin typeface="Poppins"/>
                <a:cs typeface="Poppins"/>
              </a:rPr>
              <a:t>Compassionate Leadership in action</a:t>
            </a:r>
            <a:endParaRPr lang="en-US"/>
          </a:p>
        </p:txBody>
      </p:sp>
      <p:sp>
        <p:nvSpPr>
          <p:cNvPr id="3" name="Text Placeholder 2">
            <a:extLst>
              <a:ext uri="{FF2B5EF4-FFF2-40B4-BE49-F238E27FC236}">
                <a16:creationId xmlns:a16="http://schemas.microsoft.com/office/drawing/2014/main" id="{B767472C-F041-9FBD-EC42-3D1055B0AE46}"/>
              </a:ext>
            </a:extLst>
          </p:cNvPr>
          <p:cNvSpPr>
            <a:spLocks noGrp="1"/>
          </p:cNvSpPr>
          <p:nvPr>
            <p:ph type="body" idx="1"/>
          </p:nvPr>
        </p:nvSpPr>
        <p:spPr>
          <a:xfrm>
            <a:off x="1152465" y="1792837"/>
            <a:ext cx="6076816" cy="7101600"/>
          </a:xfrm>
        </p:spPr>
        <p:txBody>
          <a:bodyPr>
            <a:normAutofit/>
          </a:bodyPr>
          <a:lstStyle/>
          <a:p>
            <a:r>
              <a:rPr lang="en-GB" sz="1200">
                <a:solidFill>
                  <a:srgbClr val="212B32"/>
                </a:solidFill>
                <a:latin typeface="Poppins"/>
              </a:rPr>
              <a:t>Dr Michael West’s work highlights the importance of compassionate leadership in creating positive work environments and improving outcomes, both for staff and patients.</a:t>
            </a:r>
          </a:p>
          <a:p>
            <a:pPr>
              <a:lnSpc>
                <a:spcPct val="114999"/>
              </a:lnSpc>
            </a:pPr>
            <a:r>
              <a:rPr lang="en-GB" sz="1200">
                <a:solidFill>
                  <a:srgbClr val="212B32"/>
                </a:solidFill>
                <a:latin typeface="Poppins"/>
                <a:cs typeface="Poppins"/>
              </a:rPr>
              <a:t>In the context of ED and Mental Health, compassionate leadership can foster understanding and empathy between teams, even when there are challenges in patient care.</a:t>
            </a:r>
            <a:endParaRPr lang="en-GB">
              <a:cs typeface="Poppins"/>
            </a:endParaRPr>
          </a:p>
          <a:p>
            <a:pPr>
              <a:lnSpc>
                <a:spcPct val="114999"/>
              </a:lnSpc>
            </a:pPr>
            <a:endParaRPr lang="en-GB" sz="1200">
              <a:solidFill>
                <a:srgbClr val="212B32"/>
              </a:solidFill>
              <a:latin typeface="Poppins"/>
            </a:endParaRPr>
          </a:p>
          <a:p>
            <a:pPr>
              <a:lnSpc>
                <a:spcPct val="114999"/>
              </a:lnSpc>
            </a:pPr>
            <a:endParaRPr lang="en-GB" sz="1200">
              <a:solidFill>
                <a:srgbClr val="212B32"/>
              </a:solidFill>
              <a:latin typeface="Poppins"/>
            </a:endParaRPr>
          </a:p>
        </p:txBody>
      </p:sp>
      <p:sp>
        <p:nvSpPr>
          <p:cNvPr id="4" name="Slide Number Placeholder 3">
            <a:extLst>
              <a:ext uri="{FF2B5EF4-FFF2-40B4-BE49-F238E27FC236}">
                <a16:creationId xmlns:a16="http://schemas.microsoft.com/office/drawing/2014/main" id="{6D63B127-9FCA-30CE-AFF2-7A1049C4A969}"/>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9</a:t>
            </a:fld>
            <a:endParaRPr lang="en-GB"/>
          </a:p>
        </p:txBody>
      </p:sp>
      <p:sp>
        <p:nvSpPr>
          <p:cNvPr id="6" name="Google Shape;108;p18">
            <a:extLst>
              <a:ext uri="{FF2B5EF4-FFF2-40B4-BE49-F238E27FC236}">
                <a16:creationId xmlns:a16="http://schemas.microsoft.com/office/drawing/2014/main" id="{7B5568F4-ADC2-D0AF-E3E1-99B5C1683C49}"/>
              </a:ext>
            </a:extLst>
          </p:cNvPr>
          <p:cNvSpPr/>
          <p:nvPr/>
        </p:nvSpPr>
        <p:spPr>
          <a:xfrm>
            <a:off x="-121" y="0"/>
            <a:ext cx="1080600" cy="10692000"/>
          </a:xfrm>
          <a:prstGeom prst="rect">
            <a:avLst/>
          </a:prstGeom>
          <a:solidFill>
            <a:srgbClr val="26CCB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 name="Google Shape;110;p18">
            <a:extLst>
              <a:ext uri="{FF2B5EF4-FFF2-40B4-BE49-F238E27FC236}">
                <a16:creationId xmlns:a16="http://schemas.microsoft.com/office/drawing/2014/main" id="{E958F4AE-4CBA-2CE0-0F9B-31C0878A4492}"/>
              </a:ext>
            </a:extLst>
          </p:cNvPr>
          <p:cNvSpPr txBox="1"/>
          <p:nvPr/>
        </p:nvSpPr>
        <p:spPr>
          <a:xfrm rot="16200000">
            <a:off x="-4320491" y="5111983"/>
            <a:ext cx="9685638" cy="477023"/>
          </a:xfrm>
          <a:prstGeom prst="rect">
            <a:avLst/>
          </a:prstGeom>
          <a:noFill/>
          <a:ln>
            <a:noFill/>
          </a:ln>
        </p:spPr>
        <p:txBody>
          <a:bodyPr spcFirstLastPara="1" wrap="square" lIns="91425" tIns="91425" rIns="91425" bIns="91425" anchor="t" anchorCtr="0">
            <a:spAutoFit/>
          </a:bodyPr>
          <a:lstStyle/>
          <a:p>
            <a:pPr algn="ctr"/>
            <a:r>
              <a:rPr lang="en-US" sz="1900" b="1">
                <a:solidFill>
                  <a:srgbClr val="121A3D"/>
                </a:solidFill>
                <a:latin typeface="Poppins"/>
                <a:ea typeface="Poppins"/>
                <a:cs typeface="Poppins"/>
              </a:rPr>
              <a:t>COMPASSIONATE LEADERSHIP</a:t>
            </a:r>
          </a:p>
        </p:txBody>
      </p:sp>
      <p:pic>
        <p:nvPicPr>
          <p:cNvPr id="14" name="Picture 13" descr="Healthcare Improvement Scotland on X: &quot;During his presentation on  #WorldPatientSafetyDay, Michael West outlines the key elements of compassionate  leadership as part of our #HISQIConnect WebEx series:  https://t.co/ZNPvWsXJYY&quot; / X">
            <a:extLst>
              <a:ext uri="{FF2B5EF4-FFF2-40B4-BE49-F238E27FC236}">
                <a16:creationId xmlns:a16="http://schemas.microsoft.com/office/drawing/2014/main" id="{2AFC055C-549C-F9A0-B24E-A78C7B7F3B58}"/>
              </a:ext>
            </a:extLst>
          </p:cNvPr>
          <p:cNvPicPr>
            <a:picLocks noChangeAspect="1"/>
          </p:cNvPicPr>
          <p:nvPr/>
        </p:nvPicPr>
        <p:blipFill>
          <a:blip r:embed="rId2"/>
          <a:stretch>
            <a:fillRect/>
          </a:stretch>
        </p:blipFill>
        <p:spPr>
          <a:xfrm>
            <a:off x="1333035" y="2972923"/>
            <a:ext cx="6122212" cy="4777253"/>
          </a:xfrm>
          <a:prstGeom prst="rect">
            <a:avLst/>
          </a:prstGeom>
        </p:spPr>
      </p:pic>
    </p:spTree>
    <p:extLst>
      <p:ext uri="{BB962C8B-B14F-4D97-AF65-F5344CB8AC3E}">
        <p14:creationId xmlns:p14="http://schemas.microsoft.com/office/powerpoint/2010/main" val="1289957182"/>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591E1170321C4F9216B6BD5DE282BB" ma:contentTypeVersion="14" ma:contentTypeDescription="Create a new document." ma:contentTypeScope="" ma:versionID="4ced1a53f95f3f2fa10fd1ede183966c">
  <xsd:schema xmlns:xsd="http://www.w3.org/2001/XMLSchema" xmlns:xs="http://www.w3.org/2001/XMLSchema" xmlns:p="http://schemas.microsoft.com/office/2006/metadata/properties" xmlns:ns2="0ff6fc9e-16a2-4f40-955b-1705b9b7b437" xmlns:ns3="0eb8b63d-0121-4813-abf2-b2d528f3d2d8" targetNamespace="http://schemas.microsoft.com/office/2006/metadata/properties" ma:root="true" ma:fieldsID="21a8d9207b7d6ce7d0b8b2410ea6fbc9" ns2:_="" ns3:_="">
    <xsd:import namespace="0ff6fc9e-16a2-4f40-955b-1705b9b7b437"/>
    <xsd:import namespace="0eb8b63d-0121-4813-abf2-b2d528f3d2d8"/>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DateTaken" minOccurs="0"/>
                <xsd:element ref="ns2:MediaLengthInSeconds" minOccurs="0"/>
                <xsd:element ref="ns2:MediaServiceSearchProperties"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ff6fc9e-16a2-4f40-955b-1705b9b7b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d9f334ec-5907-4406-9c20-eeaa5f585b82"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eb8b63d-0121-4813-abf2-b2d528f3d2d8"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58d9c6de-5d46-4fc8-bef3-8bd4b869deba}" ma:internalName="TaxCatchAll" ma:showField="CatchAllData" ma:web="0eb8b63d-0121-4813-abf2-b2d528f3d2d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0eb8b63d-0121-4813-abf2-b2d528f3d2d8">
      <UserInfo>
        <DisplayName/>
        <AccountId xsi:nil="true"/>
        <AccountType/>
      </UserInfo>
    </SharedWithUsers>
    <lcf76f155ced4ddcb4097134ff3c332f xmlns="0ff6fc9e-16a2-4f40-955b-1705b9b7b437">
      <Terms xmlns="http://schemas.microsoft.com/office/infopath/2007/PartnerControls"/>
    </lcf76f155ced4ddcb4097134ff3c332f>
    <TaxCatchAll xmlns="0eb8b63d-0121-4813-abf2-b2d528f3d2d8" xsi:nil="true"/>
  </documentManagement>
</p:properties>
</file>

<file path=customXml/itemProps1.xml><?xml version="1.0" encoding="utf-8"?>
<ds:datastoreItem xmlns:ds="http://schemas.openxmlformats.org/officeDocument/2006/customXml" ds:itemID="{D4CDA7E7-5EE9-4D98-AE49-049A9659651F}">
  <ds:schemaRefs>
    <ds:schemaRef ds:uri="0eb8b63d-0121-4813-abf2-b2d528f3d2d8"/>
    <ds:schemaRef ds:uri="0ff6fc9e-16a2-4f40-955b-1705b9b7b4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945591FF-6D08-4CEB-9DE8-AE41372C862F}">
  <ds:schemaRefs>
    <ds:schemaRef ds:uri="http://schemas.microsoft.com/sharepoint/v3/contenttype/forms"/>
  </ds:schemaRefs>
</ds:datastoreItem>
</file>

<file path=customXml/itemProps3.xml><?xml version="1.0" encoding="utf-8"?>
<ds:datastoreItem xmlns:ds="http://schemas.openxmlformats.org/officeDocument/2006/customXml" ds:itemID="{EDAAF415-6D0B-4C75-978F-A8D9677446E1}">
  <ds:schemaRefs>
    <ds:schemaRef ds:uri="0eb8b63d-0121-4813-abf2-b2d528f3d2d8"/>
    <ds:schemaRef ds:uri="0ff6fc9e-16a2-4f40-955b-1705b9b7b437"/>
    <ds:schemaRef ds:uri="55d41e43-9371-463b-a2a3-3a8404d29b3b"/>
    <ds:schemaRef ds:uri="7a9b534b-fe57-4ab5-9f8e-9901f89d6e9c"/>
    <ds:schemaRef ds:uri="7aafbdcf-4263-4167-a047-0652ef597cf8"/>
    <ds:schemaRef ds:uri="b7ecb1ec-3fde-4af3-b2c0-1d9479cfcde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Custom</PresentationFormat>
  <Slides>20</Slides>
  <Notes>9</Notes>
  <HiddenSlides>0</HiddenSlide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Simple Light</vt:lpstr>
      <vt:lpstr>PowerPoint Presentation</vt:lpstr>
      <vt:lpstr>PowerPoint Presentation</vt:lpstr>
      <vt:lpstr>PowerPoint Presentation</vt:lpstr>
      <vt:lpstr>PowerPoint Presentation</vt:lpstr>
      <vt:lpstr>Understanding human factors</vt:lpstr>
      <vt:lpstr>Our leadership way</vt:lpstr>
      <vt:lpstr>Our leadership way –   6 principles</vt:lpstr>
      <vt:lpstr>Compassionate Leadership</vt:lpstr>
      <vt:lpstr>Compassionate Leadership in action</vt:lpstr>
      <vt:lpstr>PowerPoint Presentation</vt:lpstr>
      <vt:lpstr>Enabling safe and innovative collaboration through psychological safety </vt:lpstr>
      <vt:lpstr>VUCA environments</vt:lpstr>
      <vt:lpstr>Change solutions with human factors lens</vt:lpstr>
      <vt:lpstr>Change solutions with human factors lens</vt:lpstr>
      <vt:lpstr>Change solutions with human factors lense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Sonia Nosheen</dc:creator>
  <cp:revision>91</cp:revision>
  <dcterms:modified xsi:type="dcterms:W3CDTF">2025-09-25T13:19:49Z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0x0101003A591E1170321C4F9216B6BD5DE282BB</vt:lpwstr>
  </property>
  <property fmtid="{D5CDD505-2E9C-101B-9397-08002B2CF9AE}" pid="3" name="MediaServiceImageTags">
    <vt:lpwstr/>
  </property>
  <property fmtid="{D5CDD505-2E9C-101B-9397-08002B2CF9AE}" pid="4" name="MSIP_Label_d6ffb948-953e-42ec-a310-bd443e7b6908_Enabled">
    <vt:lpwstr>true</vt:lpwstr>
  </property>
  <property fmtid="{D5CDD505-2E9C-101B-9397-08002B2CF9AE}" pid="5" name="MSIP_Label_d6ffb948-953e-42ec-a310-bd443e7b6908_SetDate">
    <vt:lpwstr>2025-04-30T09:13:25Z</vt:lpwstr>
  </property>
  <property fmtid="{D5CDD505-2E9C-101B-9397-08002B2CF9AE}" pid="6" name="MSIP_Label_d6ffb948-953e-42ec-a310-bd443e7b6908_Method">
    <vt:lpwstr>Standard</vt:lpwstr>
  </property>
  <property fmtid="{D5CDD505-2E9C-101B-9397-08002B2CF9AE}" pid="7" name="MSIP_Label_d6ffb948-953e-42ec-a310-bd443e7b6908_Name">
    <vt:lpwstr>Commercial in Confidence</vt:lpwstr>
  </property>
  <property fmtid="{D5CDD505-2E9C-101B-9397-08002B2CF9AE}" pid="8" name="MSIP_Label_d6ffb948-953e-42ec-a310-bd443e7b6908_SiteId">
    <vt:lpwstr>b85e4127-ddf3-45f9-bf62-f1ea78c25bf7</vt:lpwstr>
  </property>
  <property fmtid="{D5CDD505-2E9C-101B-9397-08002B2CF9AE}" pid="9" name="MSIP_Label_d6ffb948-953e-42ec-a310-bd443e7b6908_ActionId">
    <vt:lpwstr>5cab7e0e-a8d6-41c8-93ee-14de4d3071d7</vt:lpwstr>
  </property>
  <property fmtid="{D5CDD505-2E9C-101B-9397-08002B2CF9AE}" pid="10" name="MSIP_Label_d6ffb948-953e-42ec-a310-bd443e7b6908_ContentBits">
    <vt:lpwstr>0</vt:lpwstr>
  </property>
  <property fmtid="{D5CDD505-2E9C-101B-9397-08002B2CF9AE}" pid="11" name="MSIP_Label_d6ffb948-953e-42ec-a310-bd443e7b6908_Tag">
    <vt:lpwstr>10, 3, 0, 2</vt:lpwstr>
  </property>
  <property fmtid="{D5CDD505-2E9C-101B-9397-08002B2CF9AE}" pid="12" name="Order">
    <vt:r8>106500</vt:r8>
  </property>
  <property fmtid="{D5CDD505-2E9C-101B-9397-08002B2CF9AE}" pid="13" name="xd_Signature">
    <vt:bool>false</vt:bool>
  </property>
  <property fmtid="{D5CDD505-2E9C-101B-9397-08002B2CF9AE}" pid="14" name="xd_ProgID">
    <vt:lpwstr/>
  </property>
  <property fmtid="{D5CDD505-2E9C-101B-9397-08002B2CF9AE}" pid="15" name="_SourceUrl">
    <vt:lpwstr/>
  </property>
  <property fmtid="{D5CDD505-2E9C-101B-9397-08002B2CF9AE}" pid="16" name="_SharedFileIndex">
    <vt:lpwstr/>
  </property>
  <property fmtid="{D5CDD505-2E9C-101B-9397-08002B2CF9AE}" pid="17" name="ComplianceAssetId">
    <vt:lpwstr/>
  </property>
  <property fmtid="{D5CDD505-2E9C-101B-9397-08002B2CF9AE}" pid="18" name="TemplateUrl">
    <vt:lpwstr/>
  </property>
  <property fmtid="{D5CDD505-2E9C-101B-9397-08002B2CF9AE}" pid="19" name="_ExtendedDescription">
    <vt:lpwstr/>
  </property>
  <property fmtid="{D5CDD505-2E9C-101B-9397-08002B2CF9AE}" pid="20" name="TriggerFlowInfo">
    <vt:lpwstr/>
  </property>
</Properties>
</file>