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9C8C"/>
    <a:srgbClr val="567B91"/>
    <a:srgbClr val="F0F0F0"/>
    <a:srgbClr val="F2FCFB"/>
    <a:srgbClr val="D1F6F2"/>
    <a:srgbClr val="233844"/>
    <a:srgbClr val="A6BAC7"/>
    <a:srgbClr val="77E5D8"/>
    <a:srgbClr val="F2C519"/>
    <a:srgbClr val="EFF3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7D38DEA-42A9-4B9C-A713-BBCC7E3349A3}" v="30" dt="2024-11-14T13:01:15.73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–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–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–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D27102A9-8310-4765-A935-A1911B00CA55}" styleName="Light Style 1 –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7292A2E-F333-43FB-9621-5CBBE7FDCDCB}" styleName="Light Style 2 –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912C8C85-51F0-491E-9774-3900AFEF0FD7}" styleName="Light Style 2 –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9012ECD-51FC-41F1-AA8D-1B2483CD663E}" styleName="Light Style 2 –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–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Light Style 2 –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A111915-BE36-4E01-A7E5-04B1672EAD32}" styleName="Light Style 2 –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46F890A9-2807-4EBB-B81D-B2AA78EC7F39}" styleName="Dark Style 2 –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754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2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nny Orr" userId="5e5f692f-b512-4aa5-a92d-26d44e9558d2" providerId="ADAL" clId="{F7D38DEA-42A9-4B9C-A713-BBCC7E3349A3}"/>
    <pc:docChg chg="undo custSel modSld">
      <pc:chgData name="Jenny Orr" userId="5e5f692f-b512-4aa5-a92d-26d44e9558d2" providerId="ADAL" clId="{F7D38DEA-42A9-4B9C-A713-BBCC7E3349A3}" dt="2024-11-14T13:09:00.822" v="450" actId="478"/>
      <pc:docMkLst>
        <pc:docMk/>
      </pc:docMkLst>
      <pc:sldChg chg="addSp delSp modSp mod">
        <pc:chgData name="Jenny Orr" userId="5e5f692f-b512-4aa5-a92d-26d44e9558d2" providerId="ADAL" clId="{F7D38DEA-42A9-4B9C-A713-BBCC7E3349A3}" dt="2024-11-14T13:09:00.822" v="450" actId="478"/>
        <pc:sldMkLst>
          <pc:docMk/>
          <pc:sldMk cId="2329203782" sldId="256"/>
        </pc:sldMkLst>
        <pc:spChg chg="add del">
          <ac:chgData name="Jenny Orr" userId="5e5f692f-b512-4aa5-a92d-26d44e9558d2" providerId="ADAL" clId="{F7D38DEA-42A9-4B9C-A713-BBCC7E3349A3}" dt="2024-11-14T13:09:00.822" v="450" actId="478"/>
          <ac:spMkLst>
            <pc:docMk/>
            <pc:sldMk cId="2329203782" sldId="256"/>
            <ac:spMk id="2" creationId="{1DC9929B-AA99-4B36-9C1C-D925207867EA}"/>
          </ac:spMkLst>
        </pc:spChg>
        <pc:spChg chg="del mod">
          <ac:chgData name="Jenny Orr" userId="5e5f692f-b512-4aa5-a92d-26d44e9558d2" providerId="ADAL" clId="{F7D38DEA-42A9-4B9C-A713-BBCC7E3349A3}" dt="2024-11-14T11:12:13.857" v="411" actId="478"/>
          <ac:spMkLst>
            <pc:docMk/>
            <pc:sldMk cId="2329203782" sldId="256"/>
            <ac:spMk id="2" creationId="{E34054A4-5D4D-08CF-D769-5F390567235C}"/>
          </ac:spMkLst>
        </pc:spChg>
        <pc:spChg chg="del">
          <ac:chgData name="Jenny Orr" userId="5e5f692f-b512-4aa5-a92d-26d44e9558d2" providerId="ADAL" clId="{F7D38DEA-42A9-4B9C-A713-BBCC7E3349A3}" dt="2024-11-14T11:12:16.014" v="412" actId="478"/>
          <ac:spMkLst>
            <pc:docMk/>
            <pc:sldMk cId="2329203782" sldId="256"/>
            <ac:spMk id="3" creationId="{9DE0779E-24DD-AB61-F904-16498028C1D2}"/>
          </ac:spMkLst>
        </pc:spChg>
        <pc:spChg chg="del mod">
          <ac:chgData name="Jenny Orr" userId="5e5f692f-b512-4aa5-a92d-26d44e9558d2" providerId="ADAL" clId="{F7D38DEA-42A9-4B9C-A713-BBCC7E3349A3}" dt="2024-11-14T10:30:09.009" v="2" actId="478"/>
          <ac:spMkLst>
            <pc:docMk/>
            <pc:sldMk cId="2329203782" sldId="256"/>
            <ac:spMk id="5" creationId="{9EC9A07C-8FB0-B373-2AA9-C48DFBFD4062}"/>
          </ac:spMkLst>
        </pc:spChg>
        <pc:spChg chg="del">
          <ac:chgData name="Jenny Orr" userId="5e5f692f-b512-4aa5-a92d-26d44e9558d2" providerId="ADAL" clId="{F7D38DEA-42A9-4B9C-A713-BBCC7E3349A3}" dt="2024-11-14T10:30:09.952" v="3" actId="478"/>
          <ac:spMkLst>
            <pc:docMk/>
            <pc:sldMk cId="2329203782" sldId="256"/>
            <ac:spMk id="6" creationId="{BD500437-B946-EC43-14BC-CAFB6BA53B99}"/>
          </ac:spMkLst>
        </pc:spChg>
        <pc:spChg chg="del">
          <ac:chgData name="Jenny Orr" userId="5e5f692f-b512-4aa5-a92d-26d44e9558d2" providerId="ADAL" clId="{F7D38DEA-42A9-4B9C-A713-BBCC7E3349A3}" dt="2024-11-14T10:33:33.005" v="55" actId="478"/>
          <ac:spMkLst>
            <pc:docMk/>
            <pc:sldMk cId="2329203782" sldId="256"/>
            <ac:spMk id="7" creationId="{6B9AF9DF-1632-3C37-5A1C-9788F6937F90}"/>
          </ac:spMkLst>
        </pc:spChg>
        <pc:spChg chg="del mod">
          <ac:chgData name="Jenny Orr" userId="5e5f692f-b512-4aa5-a92d-26d44e9558d2" providerId="ADAL" clId="{F7D38DEA-42A9-4B9C-A713-BBCC7E3349A3}" dt="2024-11-14T10:33:34.637" v="56" actId="478"/>
          <ac:spMkLst>
            <pc:docMk/>
            <pc:sldMk cId="2329203782" sldId="256"/>
            <ac:spMk id="8" creationId="{DFD0448E-5C45-DBDE-2AD0-9DD1884D0ED2}"/>
          </ac:spMkLst>
        </pc:spChg>
        <pc:spChg chg="del mod">
          <ac:chgData name="Jenny Orr" userId="5e5f692f-b512-4aa5-a92d-26d44e9558d2" providerId="ADAL" clId="{F7D38DEA-42A9-4B9C-A713-BBCC7E3349A3}" dt="2024-11-14T10:40:13.443" v="128" actId="478"/>
          <ac:spMkLst>
            <pc:docMk/>
            <pc:sldMk cId="2329203782" sldId="256"/>
            <ac:spMk id="9" creationId="{75DE34BB-B05F-7A46-F745-4A79D21C3883}"/>
          </ac:spMkLst>
        </pc:spChg>
        <pc:spChg chg="del mod">
          <ac:chgData name="Jenny Orr" userId="5e5f692f-b512-4aa5-a92d-26d44e9558d2" providerId="ADAL" clId="{F7D38DEA-42A9-4B9C-A713-BBCC7E3349A3}" dt="2024-11-14T10:40:14.283" v="129" actId="478"/>
          <ac:spMkLst>
            <pc:docMk/>
            <pc:sldMk cId="2329203782" sldId="256"/>
            <ac:spMk id="10" creationId="{0D0F5E9E-0D6C-2AA5-4410-748812636DCD}"/>
          </ac:spMkLst>
        </pc:spChg>
        <pc:spChg chg="del mod">
          <ac:chgData name="Jenny Orr" userId="5e5f692f-b512-4aa5-a92d-26d44e9558d2" providerId="ADAL" clId="{F7D38DEA-42A9-4B9C-A713-BBCC7E3349A3}" dt="2024-11-14T10:47:09.769" v="182" actId="478"/>
          <ac:spMkLst>
            <pc:docMk/>
            <pc:sldMk cId="2329203782" sldId="256"/>
            <ac:spMk id="11" creationId="{A529D465-0F1C-1A19-A9D2-09A5A4C8F159}"/>
          </ac:spMkLst>
        </pc:spChg>
        <pc:spChg chg="del mod">
          <ac:chgData name="Jenny Orr" userId="5e5f692f-b512-4aa5-a92d-26d44e9558d2" providerId="ADAL" clId="{F7D38DEA-42A9-4B9C-A713-BBCC7E3349A3}" dt="2024-11-14T10:47:08.451" v="181" actId="478"/>
          <ac:spMkLst>
            <pc:docMk/>
            <pc:sldMk cId="2329203782" sldId="256"/>
            <ac:spMk id="12" creationId="{1E7F93DA-8541-0F36-C780-B73AE627659D}"/>
          </ac:spMkLst>
        </pc:spChg>
        <pc:spChg chg="del mod">
          <ac:chgData name="Jenny Orr" userId="5e5f692f-b512-4aa5-a92d-26d44e9558d2" providerId="ADAL" clId="{F7D38DEA-42A9-4B9C-A713-BBCC7E3349A3}" dt="2024-11-14T10:50:23.190" v="226" actId="478"/>
          <ac:spMkLst>
            <pc:docMk/>
            <pc:sldMk cId="2329203782" sldId="256"/>
            <ac:spMk id="13" creationId="{A1E7ED5B-4975-28C2-3294-5D4E7F936679}"/>
          </ac:spMkLst>
        </pc:spChg>
        <pc:spChg chg="add del mod">
          <ac:chgData name="Jenny Orr" userId="5e5f692f-b512-4aa5-a92d-26d44e9558d2" providerId="ADAL" clId="{F7D38DEA-42A9-4B9C-A713-BBCC7E3349A3}" dt="2024-11-14T10:50:58.140" v="235" actId="478"/>
          <ac:spMkLst>
            <pc:docMk/>
            <pc:sldMk cId="2329203782" sldId="256"/>
            <ac:spMk id="14" creationId="{BB96F7D4-F26E-39E9-42F4-2D42B2CDB127}"/>
          </ac:spMkLst>
        </pc:spChg>
        <pc:spChg chg="del mod">
          <ac:chgData name="Jenny Orr" userId="5e5f692f-b512-4aa5-a92d-26d44e9558d2" providerId="ADAL" clId="{F7D38DEA-42A9-4B9C-A713-BBCC7E3349A3}" dt="2024-11-14T11:07:20.846" v="372" actId="478"/>
          <ac:spMkLst>
            <pc:docMk/>
            <pc:sldMk cId="2329203782" sldId="256"/>
            <ac:spMk id="17" creationId="{7793B25D-028E-C8A4-0E77-7256054DF807}"/>
          </ac:spMkLst>
        </pc:spChg>
        <pc:spChg chg="del mod">
          <ac:chgData name="Jenny Orr" userId="5e5f692f-b512-4aa5-a92d-26d44e9558d2" providerId="ADAL" clId="{F7D38DEA-42A9-4B9C-A713-BBCC7E3349A3}" dt="2024-11-14T11:06:48.232" v="362" actId="478"/>
          <ac:spMkLst>
            <pc:docMk/>
            <pc:sldMk cId="2329203782" sldId="256"/>
            <ac:spMk id="18" creationId="{9AE46364-68B0-DA08-0599-98F9C008549E}"/>
          </ac:spMkLst>
        </pc:spChg>
        <pc:spChg chg="del">
          <ac:chgData name="Jenny Orr" userId="5e5f692f-b512-4aa5-a92d-26d44e9558d2" providerId="ADAL" clId="{F7D38DEA-42A9-4B9C-A713-BBCC7E3349A3}" dt="2024-11-14T11:05:22.565" v="321" actId="478"/>
          <ac:spMkLst>
            <pc:docMk/>
            <pc:sldMk cId="2329203782" sldId="256"/>
            <ac:spMk id="19" creationId="{7AAF0EE0-B4E8-E109-8289-E257B46CE8B1}"/>
          </ac:spMkLst>
        </pc:spChg>
        <pc:spChg chg="del mod">
          <ac:chgData name="Jenny Orr" userId="5e5f692f-b512-4aa5-a92d-26d44e9558d2" providerId="ADAL" clId="{F7D38DEA-42A9-4B9C-A713-BBCC7E3349A3}" dt="2024-11-14T11:05:24.702" v="322" actId="478"/>
          <ac:spMkLst>
            <pc:docMk/>
            <pc:sldMk cId="2329203782" sldId="256"/>
            <ac:spMk id="20" creationId="{91E5F2AA-46E2-B7DC-4771-EC700BC40177}"/>
          </ac:spMkLst>
        </pc:spChg>
        <pc:graphicFrameChg chg="mod modGraphic">
          <ac:chgData name="Jenny Orr" userId="5e5f692f-b512-4aa5-a92d-26d44e9558d2" providerId="ADAL" clId="{F7D38DEA-42A9-4B9C-A713-BBCC7E3349A3}" dt="2024-11-14T10:55:03.517" v="290" actId="14100"/>
          <ac:graphicFrameMkLst>
            <pc:docMk/>
            <pc:sldMk cId="2329203782" sldId="256"/>
            <ac:graphicFrameMk id="24" creationId="{548AFEC5-6706-DD57-CF90-27FDDA8C95EC}"/>
          </ac:graphicFrameMkLst>
        </pc:graphicFrameChg>
        <pc:graphicFrameChg chg="add mod modGraphic">
          <ac:chgData name="Jenny Orr" userId="5e5f692f-b512-4aa5-a92d-26d44e9558d2" providerId="ADAL" clId="{F7D38DEA-42A9-4B9C-A713-BBCC7E3349A3}" dt="2024-11-14T10:54:16.521" v="278" actId="14734"/>
          <ac:graphicFrameMkLst>
            <pc:docMk/>
            <pc:sldMk cId="2329203782" sldId="256"/>
            <ac:graphicFrameMk id="27" creationId="{59D832FB-D895-C7DD-04A8-61572299CA41}"/>
          </ac:graphicFrameMkLst>
        </pc:graphicFrameChg>
        <pc:graphicFrameChg chg="add mod modGraphic">
          <ac:chgData name="Jenny Orr" userId="5e5f692f-b512-4aa5-a92d-26d44e9558d2" providerId="ADAL" clId="{F7D38DEA-42A9-4B9C-A713-BBCC7E3349A3}" dt="2024-11-14T10:54:02.946" v="275" actId="14734"/>
          <ac:graphicFrameMkLst>
            <pc:docMk/>
            <pc:sldMk cId="2329203782" sldId="256"/>
            <ac:graphicFrameMk id="28" creationId="{1F87DDF7-BE1E-EB6A-8DB2-06BB9A46C80D}"/>
          </ac:graphicFrameMkLst>
        </pc:graphicFrameChg>
        <pc:graphicFrameChg chg="add mod modGraphic">
          <ac:chgData name="Jenny Orr" userId="5e5f692f-b512-4aa5-a92d-26d44e9558d2" providerId="ADAL" clId="{F7D38DEA-42A9-4B9C-A713-BBCC7E3349A3}" dt="2024-11-14T10:53:41.189" v="271" actId="14734"/>
          <ac:graphicFrameMkLst>
            <pc:docMk/>
            <pc:sldMk cId="2329203782" sldId="256"/>
            <ac:graphicFrameMk id="30" creationId="{F40C6B04-D14E-3374-583E-89F59DEC2A17}"/>
          </ac:graphicFrameMkLst>
        </pc:graphicFrameChg>
        <pc:graphicFrameChg chg="add mod modGraphic">
          <ac:chgData name="Jenny Orr" userId="5e5f692f-b512-4aa5-a92d-26d44e9558d2" providerId="ADAL" clId="{F7D38DEA-42A9-4B9C-A713-BBCC7E3349A3}" dt="2024-11-14T10:53:37.044" v="270" actId="14100"/>
          <ac:graphicFrameMkLst>
            <pc:docMk/>
            <pc:sldMk cId="2329203782" sldId="256"/>
            <ac:graphicFrameMk id="32" creationId="{516CFBEC-C498-6B3F-5BB5-6F6736995EA3}"/>
          </ac:graphicFrameMkLst>
        </pc:graphicFrameChg>
        <pc:graphicFrameChg chg="add mod modGraphic">
          <ac:chgData name="Jenny Orr" userId="5e5f692f-b512-4aa5-a92d-26d44e9558d2" providerId="ADAL" clId="{F7D38DEA-42A9-4B9C-A713-BBCC7E3349A3}" dt="2024-11-14T11:13:20.688" v="421" actId="14100"/>
          <ac:graphicFrameMkLst>
            <pc:docMk/>
            <pc:sldMk cId="2329203782" sldId="256"/>
            <ac:graphicFrameMk id="33" creationId="{D40947D1-0E60-2E31-114C-150C26665F86}"/>
          </ac:graphicFrameMkLst>
        </pc:graphicFrameChg>
        <pc:graphicFrameChg chg="add del mod modGraphic">
          <ac:chgData name="Jenny Orr" userId="5e5f692f-b512-4aa5-a92d-26d44e9558d2" providerId="ADAL" clId="{F7D38DEA-42A9-4B9C-A713-BBCC7E3349A3}" dt="2024-11-14T11:13:48.247" v="434" actId="14734"/>
          <ac:graphicFrameMkLst>
            <pc:docMk/>
            <pc:sldMk cId="2329203782" sldId="256"/>
            <ac:graphicFrameMk id="34" creationId="{EC14ED8D-71BA-DB5C-A8D0-20EAB81D14C0}"/>
          </ac:graphicFrameMkLst>
        </pc:graphicFrameChg>
        <pc:graphicFrameChg chg="add mod modGraphic">
          <ac:chgData name="Jenny Orr" userId="5e5f692f-b512-4aa5-a92d-26d44e9558d2" providerId="ADAL" clId="{F7D38DEA-42A9-4B9C-A713-BBCC7E3349A3}" dt="2024-11-14T13:01:15.730" v="448"/>
          <ac:graphicFrameMkLst>
            <pc:docMk/>
            <pc:sldMk cId="2329203782" sldId="256"/>
            <ac:graphicFrameMk id="36" creationId="{7209BC67-C1D2-FD83-DB86-59FE032EFF13}"/>
          </ac:graphicFrameMkLst>
        </pc:graphicFrameChg>
        <pc:picChg chg="mod ord">
          <ac:chgData name="Jenny Orr" userId="5e5f692f-b512-4aa5-a92d-26d44e9558d2" providerId="ADAL" clId="{F7D38DEA-42A9-4B9C-A713-BBCC7E3349A3}" dt="2024-11-14T11:13:59.812" v="437" actId="1038"/>
          <ac:picMkLst>
            <pc:docMk/>
            <pc:sldMk cId="2329203782" sldId="256"/>
            <ac:picMk id="16" creationId="{3312DB8C-4ADE-D25C-CB3C-106BB4C0A1F8}"/>
          </ac:picMkLst>
        </pc:picChg>
        <pc:picChg chg="del">
          <ac:chgData name="Jenny Orr" userId="5e5f692f-b512-4aa5-a92d-26d44e9558d2" providerId="ADAL" clId="{F7D38DEA-42A9-4B9C-A713-BBCC7E3349A3}" dt="2024-11-14T10:30:11.264" v="4" actId="478"/>
          <ac:picMkLst>
            <pc:docMk/>
            <pc:sldMk cId="2329203782" sldId="256"/>
            <ac:picMk id="25" creationId="{9865C37B-4454-3E94-FB42-C0D297A5BD62}"/>
          </ac:picMkLst>
        </pc:picChg>
        <pc:picChg chg="mod">
          <ac:chgData name="Jenny Orr" userId="5e5f692f-b512-4aa5-a92d-26d44e9558d2" providerId="ADAL" clId="{F7D38DEA-42A9-4B9C-A713-BBCC7E3349A3}" dt="2024-11-14T10:54:29.532" v="286" actId="14100"/>
          <ac:picMkLst>
            <pc:docMk/>
            <pc:sldMk cId="2329203782" sldId="256"/>
            <ac:picMk id="26" creationId="{F36CE01F-2610-A9D8-2A99-EB1CD0835A18}"/>
          </ac:picMkLst>
        </pc:picChg>
        <pc:picChg chg="mod ord">
          <ac:chgData name="Jenny Orr" userId="5e5f692f-b512-4aa5-a92d-26d44e9558d2" providerId="ADAL" clId="{F7D38DEA-42A9-4B9C-A713-BBCC7E3349A3}" dt="2024-11-14T10:54:20.730" v="280" actId="14100"/>
          <ac:picMkLst>
            <pc:docMk/>
            <pc:sldMk cId="2329203782" sldId="256"/>
            <ac:picMk id="29" creationId="{BC855D8D-9549-949F-6B68-826B216C1F8F}"/>
          </ac:picMkLst>
        </pc:picChg>
        <pc:picChg chg="mod ord">
          <ac:chgData name="Jenny Orr" userId="5e5f692f-b512-4aa5-a92d-26d44e9558d2" providerId="ADAL" clId="{F7D38DEA-42A9-4B9C-A713-BBCC7E3349A3}" dt="2024-11-14T10:53:50.973" v="273" actId="14100"/>
          <ac:picMkLst>
            <pc:docMk/>
            <pc:sldMk cId="2329203782" sldId="256"/>
            <ac:picMk id="31" creationId="{892A8DDF-25A2-FAFB-5239-0AC1AF145A56}"/>
          </ac:picMkLst>
        </pc:picChg>
        <pc:picChg chg="mod ord">
          <ac:chgData name="Jenny Orr" userId="5e5f692f-b512-4aa5-a92d-26d44e9558d2" providerId="ADAL" clId="{F7D38DEA-42A9-4B9C-A713-BBCC7E3349A3}" dt="2024-11-14T10:48:11.621" v="194" actId="1036"/>
          <ac:picMkLst>
            <pc:docMk/>
            <pc:sldMk cId="2329203782" sldId="256"/>
            <ac:picMk id="35" creationId="{39A70EE5-29DE-40C7-F2D4-C4DC231F63E7}"/>
          </ac:picMkLst>
        </pc:picChg>
        <pc:picChg chg="mod ord">
          <ac:chgData name="Jenny Orr" userId="5e5f692f-b512-4aa5-a92d-26d44e9558d2" providerId="ADAL" clId="{F7D38DEA-42A9-4B9C-A713-BBCC7E3349A3}" dt="2024-11-14T10:53:30.049" v="268" actId="1076"/>
          <ac:picMkLst>
            <pc:docMk/>
            <pc:sldMk cId="2329203782" sldId="256"/>
            <ac:picMk id="39" creationId="{807EBE6B-011E-2176-D712-A2C48A8D9C27}"/>
          </ac:picMkLst>
        </pc:picChg>
        <pc:picChg chg="mod ord">
          <ac:chgData name="Jenny Orr" userId="5e5f692f-b512-4aa5-a92d-26d44e9558d2" providerId="ADAL" clId="{F7D38DEA-42A9-4B9C-A713-BBCC7E3349A3}" dt="2024-11-14T11:05:49.971" v="335" actId="14100"/>
          <ac:picMkLst>
            <pc:docMk/>
            <pc:sldMk cId="2329203782" sldId="256"/>
            <ac:picMk id="41" creationId="{9417FAAF-5293-7A39-3B06-164EFC16A8B1}"/>
          </ac:picMkLst>
        </pc:picChg>
        <pc:picChg chg="add del mod ord">
          <ac:chgData name="Jenny Orr" userId="5e5f692f-b512-4aa5-a92d-26d44e9558d2" providerId="ADAL" clId="{F7D38DEA-42A9-4B9C-A713-BBCC7E3349A3}" dt="2024-11-14T11:13:38.717" v="432" actId="14100"/>
          <ac:picMkLst>
            <pc:docMk/>
            <pc:sldMk cId="2329203782" sldId="256"/>
            <ac:picMk id="43" creationId="{6902FD59-8CCC-D226-90FD-C8A897DA0BDE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BDCE44-62CB-4EC8-920A-4346DF733411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9F1ED7-D2EE-4DDF-A218-E4D1BE7E95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6744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9F1ED7-D2EE-4DDF-A218-E4D1BE7E9546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62300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82ACE-A091-A4E4-BAE8-20BB0EA6EA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C5FF90-C649-A6F4-CAA2-1BEA1457F7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6DE57C-6FAC-3B42-CB95-1CBA9C2A3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D8FD2-7CE2-4226-BC58-B55A0F091EF8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A26840-2E59-4F38-1744-C2F783677C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01F8B1-33D3-1B6B-1552-B4837D7CC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05BB0-DFDA-42D5-8DEE-804C31C6F7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820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197A89-D657-0348-FB22-78709EAD5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86093D-F991-BD3A-2D17-598AA78FA3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3FFC02-F793-12B0-25D3-3FAD2FAD2D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D8FD2-7CE2-4226-BC58-B55A0F091EF8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E99FAD-9213-2E1E-D662-AADC717A0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15B63D-90C5-4034-2B8D-58D499DDAE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05BB0-DFDA-42D5-8DEE-804C31C6F7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2873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4379E2-AB82-F3EA-3AAE-473BB31042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2AA1D8-B44E-3C4B-F420-96A2E02478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737084-D2CE-286C-AD6B-FFEA86F63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D8FD2-7CE2-4226-BC58-B55A0F091EF8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553AA1-FBCD-4038-BB8F-B752A8DBB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6CD319-7FF5-7757-FF6B-F3A594468E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05BB0-DFDA-42D5-8DEE-804C31C6F7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6378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B38A5-8B16-260E-F2A1-FE8D2CB3E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AEDF13-9E7B-24CB-819D-44A9D04A29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ACD008-DD91-D8ED-FE54-2BAECABE7C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D8FD2-7CE2-4226-BC58-B55A0F091EF8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0BEF6E-C33A-434A-1FCE-17493DC74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1620D4-5A28-5257-CF43-EC6894361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05BB0-DFDA-42D5-8DEE-804C31C6F7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1711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EBE15C-7EEE-4F43-2108-72DDFF0DAB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E18085-D931-032A-6749-08B50C7C3C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3EC3A1-94A0-3604-AEEC-B01A49DDD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D8FD2-7CE2-4226-BC58-B55A0F091EF8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D5F8C8-299B-2DF1-5FE7-757B56EF0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8392BD-DE85-68A4-5144-85F7BDDFD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05BB0-DFDA-42D5-8DEE-804C31C6F7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6441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327E8-D505-918E-56E0-B12D94BC5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B72D83-FABE-47B8-C1D2-8630CF6182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E4E674-EB2C-6F65-DB83-BB0E1CEC25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00650A-DA46-A95F-9EBA-6E0B3858E5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D8FD2-7CE2-4226-BC58-B55A0F091EF8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F0B06B-F3FE-E5BF-AF68-0FEE931E5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FEE43E-ADFE-075F-C973-DA89E0E45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05BB0-DFDA-42D5-8DEE-804C31C6F7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6647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01D11B-BCEF-0221-8F1D-6FBE028939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1CA30E-8637-27B1-AD15-FEA96CED00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80E46D-2C26-19B4-E21A-99A35D1642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B8D8A9-CAF6-BDBF-5622-D33A2B6093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6938B4-B35B-EFA5-87C0-26F54AC09B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8B07634-E580-B79F-1788-7B8D47F9FB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D8FD2-7CE2-4226-BC58-B55A0F091EF8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53D4B9-9DF4-85A3-E901-5CEF14FF3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D038C5C-1132-E0D3-A8CE-0DF55AAB7A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05BB0-DFDA-42D5-8DEE-804C31C6F7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0641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F2092-1276-EDE9-9B4B-5D692BD25E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015F8E5-1F06-C0EB-58CD-757384703B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D8FD2-7CE2-4226-BC58-B55A0F091EF8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7D5A16-DF0D-EA26-13B2-F2A65D8E8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E94710-3405-98FB-612B-3FDF108B9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05BB0-DFDA-42D5-8DEE-804C31C6F7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5093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8D3CF4-29D7-7E48-5016-443CDF683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D8FD2-7CE2-4226-BC58-B55A0F091EF8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01EC85E-FB80-FFC8-F121-60378BB04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F35715-5611-2478-5200-BA8CA3C94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05BB0-DFDA-42D5-8DEE-804C31C6F7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2559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D9FB2B-D877-8378-8308-57EA593D1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F518A4-A66E-37F3-53DC-050A5CC9A6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2E20DC-1DC2-6CFC-B59A-7F75E3D664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374954-5083-201A-CD82-4C9085FD3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D8FD2-7CE2-4226-BC58-B55A0F091EF8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18059B-8A51-C60D-8510-D16DF4624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376A57-19C7-02E5-6652-B6610B362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05BB0-DFDA-42D5-8DEE-804C31C6F7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1408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66C8A-88E7-838C-AA78-243CA633C2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304B944-2044-45A2-74E2-9ACDD68B2A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6E44D4-C72C-B453-18F3-FF84884021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60EF3F-051E-6467-6154-839AFEFA68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D8FD2-7CE2-4226-BC58-B55A0F091EF8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28EDF3-088D-996D-EC18-CA0619772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3B0B49-5DFF-E424-6E6E-B9D2BE8E6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05BB0-DFDA-42D5-8DEE-804C31C6F7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4554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2127E01-27E1-BDA7-0F05-F71020607C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37A959-F613-B2D0-1A18-EF0F4D4C18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F21E9A-8E2A-95CA-79F1-6DD6B334E9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A9D8FD2-7CE2-4226-BC58-B55A0F091EF8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3A8B76-029E-8C77-4894-815B31203E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4827D8-CD2A-9D31-B860-00EAF4B89B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D205BB0-DFDA-42D5-8DEE-804C31C6F7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615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openxmlformats.org/officeDocument/2006/relationships/image" Target="../media/image11.png"/><Relationship Id="rId18" Type="http://schemas.openxmlformats.org/officeDocument/2006/relationships/image" Target="../media/image1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svg"/><Relationship Id="rId20" Type="http://schemas.openxmlformats.org/officeDocument/2006/relationships/image" Target="../media/image18.sv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svg"/><Relationship Id="rId19" Type="http://schemas.openxmlformats.org/officeDocument/2006/relationships/image" Target="../media/image17.png"/><Relationship Id="rId4" Type="http://schemas.openxmlformats.org/officeDocument/2006/relationships/image" Target="../media/image2.svg"/><Relationship Id="rId9" Type="http://schemas.openxmlformats.org/officeDocument/2006/relationships/image" Target="../media/image7.png"/><Relationship Id="rId14" Type="http://schemas.openxmlformats.org/officeDocument/2006/relationships/image" Target="../media/image1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rrow: Pentagon 3">
            <a:extLst>
              <a:ext uri="{FF2B5EF4-FFF2-40B4-BE49-F238E27FC236}">
                <a16:creationId xmlns:a16="http://schemas.microsoft.com/office/drawing/2014/main" id="{3A5FE2A7-A313-4861-4916-797EE7B94094}"/>
              </a:ext>
            </a:extLst>
          </p:cNvPr>
          <p:cNvSpPr/>
          <p:nvPr/>
        </p:nvSpPr>
        <p:spPr>
          <a:xfrm>
            <a:off x="0" y="1"/>
            <a:ext cx="12192000" cy="1008298"/>
          </a:xfrm>
          <a:prstGeom prst="rect">
            <a:avLst/>
          </a:prstGeom>
          <a:solidFill>
            <a:srgbClr val="1D9C8C"/>
          </a:solidFill>
          <a:ln w="381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title</a:t>
            </a:r>
            <a:endParaRPr lang="en-GB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E29F0A7-8C77-2A8E-4FF6-E5EF9DB66814}"/>
              </a:ext>
            </a:extLst>
          </p:cNvPr>
          <p:cNvSpPr txBox="1"/>
          <p:nvPr/>
        </p:nvSpPr>
        <p:spPr>
          <a:xfrm>
            <a:off x="11061700" y="214009"/>
            <a:ext cx="9227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Logos here </a:t>
            </a:r>
            <a:endParaRPr lang="en-GB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5" name="Graphic 44" descr="Badge Tick with solid fill">
            <a:extLst>
              <a:ext uri="{FF2B5EF4-FFF2-40B4-BE49-F238E27FC236}">
                <a16:creationId xmlns:a16="http://schemas.microsoft.com/office/drawing/2014/main" id="{851B51B0-E157-F8BB-BE99-98F25B9198F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59868" y="-40389"/>
            <a:ext cx="1065437" cy="1065437"/>
          </a:xfrm>
          <a:prstGeom prst="rect">
            <a:avLst/>
          </a:prstGeom>
        </p:spPr>
      </p:pic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548AFEC5-6706-DD57-CF90-27FDDA8C95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1642333"/>
              </p:ext>
            </p:extLst>
          </p:nvPr>
        </p:nvGraphicFramePr>
        <p:xfrm>
          <a:off x="123296" y="1054250"/>
          <a:ext cx="3904048" cy="2057249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3904048">
                  <a:extLst>
                    <a:ext uri="{9D8B030D-6E8A-4147-A177-3AD203B41FA5}">
                      <a16:colId xmlns:a16="http://schemas.microsoft.com/office/drawing/2014/main" val="2633634940"/>
                    </a:ext>
                  </a:extLst>
                </a:gridCol>
              </a:tblGrid>
              <a:tr h="468344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Background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4961919"/>
                  </a:ext>
                </a:extLst>
              </a:tr>
              <a:tr h="15889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ysClr val="windowText" lastClr="000000"/>
                          </a:solidFill>
                        </a:rPr>
                        <a:t>Describe the problem, why you want to tackle it and a bit about the project team that formed. </a:t>
                      </a:r>
                      <a:endParaRPr lang="en-GB" sz="1400" dirty="0">
                        <a:solidFill>
                          <a:sysClr val="windowText" lastClr="000000"/>
                        </a:solidFill>
                      </a:endParaRPr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8602446"/>
                  </a:ext>
                </a:extLst>
              </a:tr>
            </a:tbl>
          </a:graphicData>
        </a:graphic>
      </p:graphicFrame>
      <p:pic>
        <p:nvPicPr>
          <p:cNvPr id="26" name="Graphic 25" descr="Beginning with solid fill">
            <a:extLst>
              <a:ext uri="{FF2B5EF4-FFF2-40B4-BE49-F238E27FC236}">
                <a16:creationId xmlns:a16="http://schemas.microsoft.com/office/drawing/2014/main" id="{F36CE01F-2610-A9D8-2A99-EB1CD0835A1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44207" y="1041824"/>
            <a:ext cx="488524" cy="488524"/>
          </a:xfrm>
          <a:prstGeom prst="rect">
            <a:avLst/>
          </a:prstGeom>
        </p:spPr>
      </p:pic>
      <p:graphicFrame>
        <p:nvGraphicFramePr>
          <p:cNvPr id="27" name="Table 26">
            <a:extLst>
              <a:ext uri="{FF2B5EF4-FFF2-40B4-BE49-F238E27FC236}">
                <a16:creationId xmlns:a16="http://schemas.microsoft.com/office/drawing/2014/main" id="{59D832FB-D895-C7DD-04A8-61572299CA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086961"/>
              </p:ext>
            </p:extLst>
          </p:nvPr>
        </p:nvGraphicFramePr>
        <p:xfrm>
          <a:off x="123295" y="3167308"/>
          <a:ext cx="3914451" cy="1595192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3914451">
                  <a:extLst>
                    <a:ext uri="{9D8B030D-6E8A-4147-A177-3AD203B41FA5}">
                      <a16:colId xmlns:a16="http://schemas.microsoft.com/office/drawing/2014/main" val="1852392424"/>
                    </a:ext>
                  </a:extLst>
                </a:gridCol>
              </a:tblGrid>
              <a:tr h="458803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  Aim &amp; stakeholders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3117213"/>
                  </a:ext>
                </a:extLst>
              </a:tr>
              <a:tr h="113638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ysClr val="windowText" lastClr="000000"/>
                          </a:solidFill>
                        </a:rPr>
                        <a:t>Your project aim statement, who you involved in the project/engaged with. How did you try to create a shared agreement on what to tackle? </a:t>
                      </a:r>
                      <a:endParaRPr lang="en-GB" sz="1400" dirty="0">
                        <a:solidFill>
                          <a:sysClr val="windowText" lastClr="000000"/>
                        </a:solidFill>
                      </a:endParaRPr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3272882"/>
                  </a:ext>
                </a:extLst>
              </a:tr>
            </a:tbl>
          </a:graphicData>
        </a:graphic>
      </p:graphicFrame>
      <p:pic>
        <p:nvPicPr>
          <p:cNvPr id="29" name="Graphic 28" descr="Users with solid fill">
            <a:extLst>
              <a:ext uri="{FF2B5EF4-FFF2-40B4-BE49-F238E27FC236}">
                <a16:creationId xmlns:a16="http://schemas.microsoft.com/office/drawing/2014/main" id="{BC855D8D-9549-949F-6B68-826B216C1F8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96343" y="3112324"/>
            <a:ext cx="520637" cy="550494"/>
          </a:xfrm>
          <a:prstGeom prst="rect">
            <a:avLst/>
          </a:prstGeom>
        </p:spPr>
      </p:pic>
      <p:graphicFrame>
        <p:nvGraphicFramePr>
          <p:cNvPr id="28" name="Table 27">
            <a:extLst>
              <a:ext uri="{FF2B5EF4-FFF2-40B4-BE49-F238E27FC236}">
                <a16:creationId xmlns:a16="http://schemas.microsoft.com/office/drawing/2014/main" id="{1F87DDF7-BE1E-EB6A-8DB2-06BB9A46C8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0451469"/>
              </p:ext>
            </p:extLst>
          </p:nvPr>
        </p:nvGraphicFramePr>
        <p:xfrm>
          <a:off x="102974" y="4833880"/>
          <a:ext cx="3948326" cy="188976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3948326">
                  <a:extLst>
                    <a:ext uri="{9D8B030D-6E8A-4147-A177-3AD203B41FA5}">
                      <a16:colId xmlns:a16="http://schemas.microsoft.com/office/drawing/2014/main" val="3988221372"/>
                    </a:ext>
                  </a:extLst>
                </a:gridCol>
              </a:tblGrid>
              <a:tr h="43662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Measurement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0361952"/>
                  </a:ext>
                </a:extLst>
              </a:tr>
              <a:tr h="9484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ysClr val="windowText" lastClr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Describe your measurement plan, what the intended outcomes are you want to achieve and how you are collecting data. Here it would be good to include a graph for one of your measures that you are tracking.</a:t>
                      </a:r>
                      <a:endParaRPr lang="en-GB" sz="1400" dirty="0">
                        <a:solidFill>
                          <a:sysClr val="windowText" lastClr="00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0712381"/>
                  </a:ext>
                </a:extLst>
              </a:tr>
            </a:tbl>
          </a:graphicData>
        </a:graphic>
      </p:graphicFrame>
      <p:pic>
        <p:nvPicPr>
          <p:cNvPr id="31" name="Graphic 30" descr="Bar graph with upward trend with solid fill">
            <a:extLst>
              <a:ext uri="{FF2B5EF4-FFF2-40B4-BE49-F238E27FC236}">
                <a16:creationId xmlns:a16="http://schemas.microsoft.com/office/drawing/2014/main" id="{892A8DDF-25A2-FAFB-5239-0AC1AF145A5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224973" y="4841816"/>
            <a:ext cx="476000" cy="424000"/>
          </a:xfrm>
          <a:prstGeom prst="rect">
            <a:avLst/>
          </a:prstGeom>
        </p:spPr>
      </p:pic>
      <p:graphicFrame>
        <p:nvGraphicFramePr>
          <p:cNvPr id="30" name="Table 29">
            <a:extLst>
              <a:ext uri="{FF2B5EF4-FFF2-40B4-BE49-F238E27FC236}">
                <a16:creationId xmlns:a16="http://schemas.microsoft.com/office/drawing/2014/main" id="{F40C6B04-D14E-3374-583E-89F59DEC2A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5581448"/>
              </p:ext>
            </p:extLst>
          </p:nvPr>
        </p:nvGraphicFramePr>
        <p:xfrm>
          <a:off x="4126729" y="1064260"/>
          <a:ext cx="3948326" cy="204724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3948326">
                  <a:extLst>
                    <a:ext uri="{9D8B030D-6E8A-4147-A177-3AD203B41FA5}">
                      <a16:colId xmlns:a16="http://schemas.microsoft.com/office/drawing/2014/main" val="3988221372"/>
                    </a:ext>
                  </a:extLst>
                </a:gridCol>
              </a:tblGrid>
              <a:tr h="28989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Driver diagram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0361952"/>
                  </a:ext>
                </a:extLst>
              </a:tr>
              <a:tr h="1590040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ysClr val="windowText" lastClr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An image of your driver diagram of all the things you could test out to help achieve your aim. </a:t>
                      </a:r>
                      <a:endParaRPr lang="en-GB" sz="1400" dirty="0">
                        <a:solidFill>
                          <a:sysClr val="windowText" lastClr="00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0712381"/>
                  </a:ext>
                </a:extLst>
              </a:tr>
            </a:tbl>
          </a:graphicData>
        </a:graphic>
      </p:graphicFrame>
      <p:pic>
        <p:nvPicPr>
          <p:cNvPr id="35" name="Graphic 34" descr="Share with solid fill">
            <a:extLst>
              <a:ext uri="{FF2B5EF4-FFF2-40B4-BE49-F238E27FC236}">
                <a16:creationId xmlns:a16="http://schemas.microsoft.com/office/drawing/2014/main" id="{39A70EE5-29DE-40C7-F2D4-C4DC231F63E7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4309150" y="1085038"/>
            <a:ext cx="401728" cy="401728"/>
          </a:xfrm>
          <a:prstGeom prst="rect">
            <a:avLst/>
          </a:prstGeom>
        </p:spPr>
      </p:pic>
      <p:graphicFrame>
        <p:nvGraphicFramePr>
          <p:cNvPr id="32" name="Table 31">
            <a:extLst>
              <a:ext uri="{FF2B5EF4-FFF2-40B4-BE49-F238E27FC236}">
                <a16:creationId xmlns:a16="http://schemas.microsoft.com/office/drawing/2014/main" id="{516CFBEC-C498-6B3F-5BB5-6F6736995E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6322866"/>
              </p:ext>
            </p:extLst>
          </p:nvPr>
        </p:nvGraphicFramePr>
        <p:xfrm>
          <a:off x="4140012" y="3172699"/>
          <a:ext cx="3948326" cy="3553162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3948326">
                  <a:extLst>
                    <a:ext uri="{9D8B030D-6E8A-4147-A177-3AD203B41FA5}">
                      <a16:colId xmlns:a16="http://schemas.microsoft.com/office/drawing/2014/main" val="3988221372"/>
                    </a:ext>
                  </a:extLst>
                </a:gridCol>
              </a:tblGrid>
              <a:tr h="481857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PDSA cycles/testing </a:t>
                      </a:r>
                      <a:endParaRPr lang="en-GB" sz="2400" b="1" dirty="0">
                        <a:solidFill>
                          <a:schemeClr val="bg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0361952"/>
                  </a:ext>
                </a:extLst>
              </a:tr>
              <a:tr h="30713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What changes are you testing, why and how is it progressing? </a:t>
                      </a:r>
                      <a:endPara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0712381"/>
                  </a:ext>
                </a:extLst>
              </a:tr>
            </a:tbl>
          </a:graphicData>
        </a:graphic>
      </p:graphicFrame>
      <p:pic>
        <p:nvPicPr>
          <p:cNvPr id="39" name="Graphic 38" descr="Circles with arrows with solid fill">
            <a:extLst>
              <a:ext uri="{FF2B5EF4-FFF2-40B4-BE49-F238E27FC236}">
                <a16:creationId xmlns:a16="http://schemas.microsoft.com/office/drawing/2014/main" id="{807EBE6B-011E-2176-D712-A2C48A8D9C27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4140011" y="3139881"/>
            <a:ext cx="522936" cy="522936"/>
          </a:xfrm>
          <a:prstGeom prst="rect">
            <a:avLst/>
          </a:prstGeom>
        </p:spPr>
      </p:pic>
      <p:graphicFrame>
        <p:nvGraphicFramePr>
          <p:cNvPr id="33" name="Table 32">
            <a:extLst>
              <a:ext uri="{FF2B5EF4-FFF2-40B4-BE49-F238E27FC236}">
                <a16:creationId xmlns:a16="http://schemas.microsoft.com/office/drawing/2014/main" id="{D40947D1-0E60-2E31-114C-150C26665F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8371266"/>
              </p:ext>
            </p:extLst>
          </p:nvPr>
        </p:nvGraphicFramePr>
        <p:xfrm>
          <a:off x="8190604" y="2995686"/>
          <a:ext cx="3898422" cy="1957923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3898422">
                  <a:extLst>
                    <a:ext uri="{9D8B030D-6E8A-4147-A177-3AD203B41FA5}">
                      <a16:colId xmlns:a16="http://schemas.microsoft.com/office/drawing/2014/main" val="3988221372"/>
                    </a:ext>
                  </a:extLst>
                </a:gridCol>
              </a:tblGrid>
              <a:tr h="470371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General reflections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0361952"/>
                  </a:ext>
                </a:extLst>
              </a:tr>
              <a:tr h="1487552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ysClr val="windowText" lastClr="000000"/>
                          </a:solidFill>
                          <a:latin typeface="+mn-lt"/>
                          <a:cs typeface="Arial" panose="020B0604020202020204" pitchFamily="34" charset="0"/>
                        </a:rPr>
                        <a:t>How will you keep moving forward as a team? What sustainability factors are you thinking of working on?  </a:t>
                      </a:r>
                      <a:endParaRPr lang="en-GB" sz="1400" dirty="0">
                        <a:solidFill>
                          <a:sysClr val="windowText" lastClr="00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0712381"/>
                  </a:ext>
                </a:extLst>
              </a:tr>
            </a:tbl>
          </a:graphicData>
        </a:graphic>
      </p:graphicFrame>
      <p:pic>
        <p:nvPicPr>
          <p:cNvPr id="41" name="Graphic 40" descr="Eye with solid fill">
            <a:extLst>
              <a:ext uri="{FF2B5EF4-FFF2-40B4-BE49-F238E27FC236}">
                <a16:creationId xmlns:a16="http://schemas.microsoft.com/office/drawing/2014/main" id="{9417FAAF-5293-7A39-3B06-164EFC16A8B1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8232351" y="2995686"/>
            <a:ext cx="508914" cy="515429"/>
          </a:xfrm>
          <a:prstGeom prst="rect">
            <a:avLst/>
          </a:prstGeom>
        </p:spPr>
      </p:pic>
      <p:graphicFrame>
        <p:nvGraphicFramePr>
          <p:cNvPr id="34" name="Table 33">
            <a:extLst>
              <a:ext uri="{FF2B5EF4-FFF2-40B4-BE49-F238E27FC236}">
                <a16:creationId xmlns:a16="http://schemas.microsoft.com/office/drawing/2014/main" id="{EC14ED8D-71BA-DB5C-A8D0-20EAB81D14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9106204"/>
              </p:ext>
            </p:extLst>
          </p:nvPr>
        </p:nvGraphicFramePr>
        <p:xfrm>
          <a:off x="8190604" y="5000484"/>
          <a:ext cx="3898422" cy="1734776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3898422">
                  <a:extLst>
                    <a:ext uri="{9D8B030D-6E8A-4147-A177-3AD203B41FA5}">
                      <a16:colId xmlns:a16="http://schemas.microsoft.com/office/drawing/2014/main" val="3988221372"/>
                    </a:ext>
                  </a:extLst>
                </a:gridCol>
              </a:tblGrid>
              <a:tr h="400332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Next &amp; sustainability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0361952"/>
                  </a:ext>
                </a:extLst>
              </a:tr>
              <a:tr h="1277576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ysClr val="windowText" lastClr="000000"/>
                          </a:solidFill>
                        </a:rPr>
                        <a:t>How will you keep moving forward as a team? What sustainability factors are you thinking of working on?  </a:t>
                      </a:r>
                      <a:endParaRPr lang="en-GB" sz="1400" dirty="0">
                        <a:solidFill>
                          <a:sysClr val="windowText" lastClr="000000"/>
                        </a:solidFill>
                      </a:endParaRPr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0712381"/>
                  </a:ext>
                </a:extLst>
              </a:tr>
            </a:tbl>
          </a:graphicData>
        </a:graphic>
      </p:graphicFrame>
      <p:pic>
        <p:nvPicPr>
          <p:cNvPr id="43" name="Graphic 42" descr="Leaf with solid fill">
            <a:extLst>
              <a:ext uri="{FF2B5EF4-FFF2-40B4-BE49-F238E27FC236}">
                <a16:creationId xmlns:a16="http://schemas.microsoft.com/office/drawing/2014/main" id="{6902FD59-8CCC-D226-90FD-C8A897DA0BDE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8241632" y="5004557"/>
            <a:ext cx="428108" cy="428108"/>
          </a:xfrm>
          <a:prstGeom prst="rect">
            <a:avLst/>
          </a:prstGeom>
        </p:spPr>
      </p:pic>
      <p:graphicFrame>
        <p:nvGraphicFramePr>
          <p:cNvPr id="36" name="Table 35">
            <a:extLst>
              <a:ext uri="{FF2B5EF4-FFF2-40B4-BE49-F238E27FC236}">
                <a16:creationId xmlns:a16="http://schemas.microsoft.com/office/drawing/2014/main" id="{7209BC67-C1D2-FD83-DB86-59FE032EFF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3138219"/>
              </p:ext>
            </p:extLst>
          </p:nvPr>
        </p:nvGraphicFramePr>
        <p:xfrm>
          <a:off x="8174440" y="1070533"/>
          <a:ext cx="3898422" cy="1878278"/>
        </p:xfrm>
        <a:graphic>
          <a:graphicData uri="http://schemas.openxmlformats.org/drawingml/2006/table">
            <a:tbl>
              <a:tblPr firstRow="1" bandRow="1"/>
              <a:tblGrid>
                <a:gridCol w="3898422">
                  <a:extLst>
                    <a:ext uri="{9D8B030D-6E8A-4147-A177-3AD203B41FA5}">
                      <a16:colId xmlns:a16="http://schemas.microsoft.com/office/drawing/2014/main" val="3988221372"/>
                    </a:ext>
                  </a:extLst>
                </a:gridCol>
              </a:tblGrid>
              <a:tr h="43453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Intended/outcomes </a:t>
                      </a:r>
                      <a:endParaRPr lang="en-GB" sz="2400" b="1" dirty="0">
                        <a:solidFill>
                          <a:schemeClr val="bg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0361952"/>
                  </a:ext>
                </a:extLst>
              </a:tr>
              <a:tr h="1421078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ysClr val="windowText" lastClr="000000"/>
                          </a:solidFill>
                          <a:cs typeface="Arial" panose="020B0604020202020204" pitchFamily="34" charset="0"/>
                        </a:rPr>
                        <a:t>What have you achieved so far or what do you intend to achieve? </a:t>
                      </a:r>
                      <a:endParaRPr lang="en-GB" sz="1400" dirty="0">
                        <a:solidFill>
                          <a:sysClr val="windowText" lastClr="000000"/>
                        </a:solidFill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40712381"/>
                  </a:ext>
                </a:extLst>
              </a:tr>
            </a:tbl>
          </a:graphicData>
        </a:graphic>
      </p:graphicFrame>
      <p:pic>
        <p:nvPicPr>
          <p:cNvPr id="16" name="Graphic 15" descr="Badge New with solid fill">
            <a:extLst>
              <a:ext uri="{FF2B5EF4-FFF2-40B4-BE49-F238E27FC236}">
                <a16:creationId xmlns:a16="http://schemas.microsoft.com/office/drawing/2014/main" id="{3312DB8C-4ADE-D25C-CB3C-106BB4C0A1F8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8225240" y="1083233"/>
            <a:ext cx="457200" cy="429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92037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b0af482-3ac6-4a0c-928f-877f2f51a702">
      <Terms xmlns="http://schemas.microsoft.com/office/infopath/2007/PartnerControls"/>
    </lcf76f155ced4ddcb4097134ff3c332f>
    <TaxCatchAll xmlns="ce67a379-103b-4f60-af89-c4001a27eeae" xsi:nil="true"/>
    <SharedWithUsers xmlns="ce67a379-103b-4f60-af89-c4001a27eeae">
      <UserInfo>
        <DisplayName/>
        <AccountId xsi:nil="true"/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F9BE08ED613E648AFA1C19468819647" ma:contentTypeVersion="15" ma:contentTypeDescription="Create a new document." ma:contentTypeScope="" ma:versionID="3dc66bcdd9487958baa078133aec1700">
  <xsd:schema xmlns:xsd="http://www.w3.org/2001/XMLSchema" xmlns:xs="http://www.w3.org/2001/XMLSchema" xmlns:p="http://schemas.microsoft.com/office/2006/metadata/properties" xmlns:ns2="7b0af482-3ac6-4a0c-928f-877f2f51a702" xmlns:ns3="ce67a379-103b-4f60-af89-c4001a27eeae" targetNamespace="http://schemas.microsoft.com/office/2006/metadata/properties" ma:root="true" ma:fieldsID="bf11f5525c2763e52c387a3b2745db3f" ns2:_="" ns3:_="">
    <xsd:import namespace="7b0af482-3ac6-4a0c-928f-877f2f51a702"/>
    <xsd:import namespace="ce67a379-103b-4f60-af89-c4001a27eea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0af482-3ac6-4a0c-928f-877f2f51a70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d9f334ec-5907-4406-9c20-eeaa5f585b8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67a379-103b-4f60-af89-c4001a27eeae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1cf4aa53-98c4-4b34-977b-27aabea21060}" ma:internalName="TaxCatchAll" ma:showField="CatchAllData" ma:web="ce67a379-103b-4f60-af89-c4001a27eea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87A45E3-0AE8-4247-9C02-DC45F699D457}">
  <ds:schemaRefs>
    <ds:schemaRef ds:uri="http://schemas.microsoft.com/office/2006/metadata/properties"/>
    <ds:schemaRef ds:uri="http://schemas.microsoft.com/office/infopath/2007/PartnerControls"/>
    <ds:schemaRef ds:uri="b7ecb1ec-3fde-4af3-b2c0-1d9479cfcdef"/>
    <ds:schemaRef ds:uri="7a9b534b-fe57-4ab5-9f8e-9901f89d6e9c"/>
  </ds:schemaRefs>
</ds:datastoreItem>
</file>

<file path=customXml/itemProps2.xml><?xml version="1.0" encoding="utf-8"?>
<ds:datastoreItem xmlns:ds="http://schemas.openxmlformats.org/officeDocument/2006/customXml" ds:itemID="{2CC16525-FC70-41D0-A806-6E9F8D62FF78}"/>
</file>

<file path=customXml/itemProps3.xml><?xml version="1.0" encoding="utf-8"?>
<ds:datastoreItem xmlns:ds="http://schemas.openxmlformats.org/officeDocument/2006/customXml" ds:itemID="{7CB275BF-49D7-4CD6-B74A-C26130BC437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201</Words>
  <Application>Microsoft Office PowerPoint</Application>
  <PresentationFormat>Widescreen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Aptos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Sonia Nosheen</dc:creator>
  <cp:lastModifiedBy>Jenny Orr</cp:lastModifiedBy>
  <cp:revision>3</cp:revision>
  <dcterms:created xsi:type="dcterms:W3CDTF">2024-09-17T12:22:36Z</dcterms:created>
  <dcterms:modified xsi:type="dcterms:W3CDTF">2024-11-14T13:09:09Z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6ffb948-953e-42ec-a310-bd443e7b6908_Enabled">
    <vt:lpwstr>true</vt:lpwstr>
  </property>
  <property fmtid="{D5CDD505-2E9C-101B-9397-08002B2CF9AE}" pid="3" name="MSIP_Label_d6ffb948-953e-42ec-a310-bd443e7b6908_SetDate">
    <vt:lpwstr>2024-09-17T12:40:07Z</vt:lpwstr>
  </property>
  <property fmtid="{D5CDD505-2E9C-101B-9397-08002B2CF9AE}" pid="4" name="MSIP_Label_d6ffb948-953e-42ec-a310-bd443e7b6908_Method">
    <vt:lpwstr>Standard</vt:lpwstr>
  </property>
  <property fmtid="{D5CDD505-2E9C-101B-9397-08002B2CF9AE}" pid="5" name="MSIP_Label_d6ffb948-953e-42ec-a310-bd443e7b6908_Name">
    <vt:lpwstr>Commercial in Confidence</vt:lpwstr>
  </property>
  <property fmtid="{D5CDD505-2E9C-101B-9397-08002B2CF9AE}" pid="6" name="MSIP_Label_d6ffb948-953e-42ec-a310-bd443e7b6908_SiteId">
    <vt:lpwstr>b85e4127-ddf3-45f9-bf62-f1ea78c25bf7</vt:lpwstr>
  </property>
  <property fmtid="{D5CDD505-2E9C-101B-9397-08002B2CF9AE}" pid="7" name="MSIP_Label_d6ffb948-953e-42ec-a310-bd443e7b6908_ActionId">
    <vt:lpwstr>42c85ee2-0264-4115-9b41-769407e10621</vt:lpwstr>
  </property>
  <property fmtid="{D5CDD505-2E9C-101B-9397-08002B2CF9AE}" pid="8" name="MSIP_Label_d6ffb948-953e-42ec-a310-bd443e7b6908_ContentBits">
    <vt:lpwstr>0</vt:lpwstr>
  </property>
  <property fmtid="{D5CDD505-2E9C-101B-9397-08002B2CF9AE}" pid="9" name="ContentTypeId">
    <vt:lpwstr>0x0101000F9BE08ED613E648AFA1C19468819647</vt:lpwstr>
  </property>
  <property fmtid="{D5CDD505-2E9C-101B-9397-08002B2CF9AE}" pid="10" name="MediaServiceImageTags">
    <vt:lpwstr/>
  </property>
  <property fmtid="{D5CDD505-2E9C-101B-9397-08002B2CF9AE}" pid="11" name="_SourceUrl">
    <vt:lpwstr/>
  </property>
  <property fmtid="{D5CDD505-2E9C-101B-9397-08002B2CF9AE}" pid="12" name="_SharedFileIndex">
    <vt:lpwstr/>
  </property>
  <property fmtid="{D5CDD505-2E9C-101B-9397-08002B2CF9AE}" pid="13" name="ComplianceAssetId">
    <vt:lpwstr/>
  </property>
  <property fmtid="{D5CDD505-2E9C-101B-9397-08002B2CF9AE}" pid="14" name="_ExtendedDescription">
    <vt:lpwstr/>
  </property>
  <property fmtid="{D5CDD505-2E9C-101B-9397-08002B2CF9AE}" pid="15" name="TriggerFlowInfo">
    <vt:lpwstr/>
  </property>
</Properties>
</file>